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310" r:id="rId3"/>
    <p:sldId id="311" r:id="rId4"/>
    <p:sldId id="312" r:id="rId5"/>
    <p:sldId id="297" r:id="rId6"/>
    <p:sldId id="313" r:id="rId7"/>
    <p:sldId id="309" r:id="rId8"/>
    <p:sldId id="304" r:id="rId9"/>
    <p:sldId id="286" r:id="rId10"/>
    <p:sldId id="275" r:id="rId11"/>
    <p:sldId id="269" r:id="rId12"/>
    <p:sldId id="278" r:id="rId13"/>
    <p:sldId id="290" r:id="rId14"/>
    <p:sldId id="285"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9900"/>
    <a:srgbClr val="9999FF"/>
    <a:srgbClr val="FF99FF"/>
    <a:srgbClr val="FFFF66"/>
    <a:srgbClr val="9933FF"/>
    <a:srgbClr val="00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61" autoAdjust="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53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A46F58F-1B34-4BFC-BCF4-04890A87F8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endParaRPr lang="en-US" alt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lt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fld id="{8366F53C-C007-44FF-A56D-9F56F0B8EB73}" type="slidenum">
              <a:rPr lang="en-US" altLang="en-US"/>
              <a:pPr>
                <a:defRPr/>
              </a:pPr>
              <a:t>‹#›</a:t>
            </a:fld>
            <a:endParaRPr lang="en-US" altLang="en-US"/>
          </a:p>
        </p:txBody>
      </p:sp>
    </p:spTree>
    <p:extLst>
      <p:ext uri="{BB962C8B-B14F-4D97-AF65-F5344CB8AC3E}">
        <p14:creationId xmlns:p14="http://schemas.microsoft.com/office/powerpoint/2010/main" val="29851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D1B2F88-D079-4DFC-9B7C-A06637FE463F}" type="slidenum">
              <a:rPr lang="en-US" altLang="en-US"/>
              <a:pPr>
                <a:defRPr/>
              </a:pPr>
              <a:t>‹#›</a:t>
            </a:fld>
            <a:endParaRPr lang="en-US" altLang="en-US"/>
          </a:p>
        </p:txBody>
      </p:sp>
    </p:spTree>
    <p:extLst>
      <p:ext uri="{BB962C8B-B14F-4D97-AF65-F5344CB8AC3E}">
        <p14:creationId xmlns:p14="http://schemas.microsoft.com/office/powerpoint/2010/main" val="399516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9E0FD1D-E3B0-435F-A78D-35AD298B3FDD}" type="slidenum">
              <a:rPr lang="en-US" altLang="en-US"/>
              <a:pPr>
                <a:defRPr/>
              </a:pPr>
              <a:t>‹#›</a:t>
            </a:fld>
            <a:endParaRPr lang="en-US" altLang="en-US"/>
          </a:p>
        </p:txBody>
      </p:sp>
    </p:spTree>
    <p:extLst>
      <p:ext uri="{BB962C8B-B14F-4D97-AF65-F5344CB8AC3E}">
        <p14:creationId xmlns:p14="http://schemas.microsoft.com/office/powerpoint/2010/main" val="208752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7200"/>
              <a:t>“</a:t>
            </a:r>
          </a:p>
        </p:txBody>
      </p:sp>
      <p:sp>
        <p:nvSpPr>
          <p:cNvPr id="6" name="TextBox 12"/>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vi-VN" sz="720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ltLang="en-US"/>
          </a:p>
        </p:txBody>
      </p:sp>
      <p:sp>
        <p:nvSpPr>
          <p:cNvPr id="9" name="Footer Placeholder 4"/>
          <p:cNvSpPr>
            <a:spLocks noGrp="1"/>
          </p:cNvSpPr>
          <p:nvPr>
            <p:ph type="ftr" sz="quarter" idx="15"/>
          </p:nvPr>
        </p:nvSpPr>
        <p:spPr/>
        <p:txBody>
          <a:bodyPr/>
          <a:lstStyle>
            <a:lvl1pPr>
              <a:defRPr/>
            </a:lvl1pPr>
          </a:lstStyle>
          <a:p>
            <a:pPr>
              <a:defRPr/>
            </a:pPr>
            <a:endParaRPr lang="en-US" altLang="en-US"/>
          </a:p>
        </p:txBody>
      </p:sp>
      <p:sp>
        <p:nvSpPr>
          <p:cNvPr id="11" name="Slide Number Placeholder 5"/>
          <p:cNvSpPr>
            <a:spLocks noGrp="1"/>
          </p:cNvSpPr>
          <p:nvPr>
            <p:ph type="sldNum" sz="quarter" idx="16"/>
          </p:nvPr>
        </p:nvSpPr>
        <p:spPr/>
        <p:txBody>
          <a:bodyPr/>
          <a:lstStyle>
            <a:lvl1pPr>
              <a:defRPr/>
            </a:lvl1pPr>
          </a:lstStyle>
          <a:p>
            <a:pPr>
              <a:defRPr/>
            </a:pPr>
            <a:fld id="{2F55CAA1-8CC6-4FB7-AC4E-91EB55CC7C4F}" type="slidenum">
              <a:rPr lang="en-US" altLang="en-US"/>
              <a:pPr>
                <a:defRPr/>
              </a:pPr>
              <a:t>‹#›</a:t>
            </a:fld>
            <a:endParaRPr lang="en-US" altLang="en-US"/>
          </a:p>
        </p:txBody>
      </p:sp>
    </p:spTree>
    <p:extLst>
      <p:ext uri="{BB962C8B-B14F-4D97-AF65-F5344CB8AC3E}">
        <p14:creationId xmlns:p14="http://schemas.microsoft.com/office/powerpoint/2010/main" val="927577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9070F36-88B7-45EC-8ADC-38ADBE5F0273}" type="slidenum">
              <a:rPr lang="en-US" altLang="en-US"/>
              <a:pPr>
                <a:defRPr/>
              </a:pPr>
              <a:t>‹#›</a:t>
            </a:fld>
            <a:endParaRPr lang="en-US" altLang="en-US"/>
          </a:p>
        </p:txBody>
      </p:sp>
    </p:spTree>
    <p:extLst>
      <p:ext uri="{BB962C8B-B14F-4D97-AF65-F5344CB8AC3E}">
        <p14:creationId xmlns:p14="http://schemas.microsoft.com/office/powerpoint/2010/main" val="298188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8000"/>
              <a:t>“</a:t>
            </a:r>
          </a:p>
        </p:txBody>
      </p:sp>
      <p:sp>
        <p:nvSpPr>
          <p:cNvPr id="6" name="TextBox 12"/>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vi-VN" sz="800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ltLang="en-US"/>
          </a:p>
        </p:txBody>
      </p:sp>
      <p:sp>
        <p:nvSpPr>
          <p:cNvPr id="9" name="Footer Placeholder 4"/>
          <p:cNvSpPr>
            <a:spLocks noGrp="1"/>
          </p:cNvSpPr>
          <p:nvPr>
            <p:ph type="ftr" sz="quarter" idx="15"/>
          </p:nvPr>
        </p:nvSpPr>
        <p:spPr/>
        <p:txBody>
          <a:bodyPr/>
          <a:lstStyle>
            <a:lvl1pPr>
              <a:defRPr/>
            </a:lvl1pPr>
          </a:lstStyle>
          <a:p>
            <a:pPr>
              <a:defRPr/>
            </a:pPr>
            <a:endParaRPr lang="en-US" altLang="en-US"/>
          </a:p>
        </p:txBody>
      </p:sp>
      <p:sp>
        <p:nvSpPr>
          <p:cNvPr id="10" name="Slide Number Placeholder 5"/>
          <p:cNvSpPr>
            <a:spLocks noGrp="1"/>
          </p:cNvSpPr>
          <p:nvPr>
            <p:ph type="sldNum" sz="quarter" idx="16"/>
          </p:nvPr>
        </p:nvSpPr>
        <p:spPr/>
        <p:txBody>
          <a:bodyPr/>
          <a:lstStyle>
            <a:lvl1pPr>
              <a:defRPr/>
            </a:lvl1pPr>
          </a:lstStyle>
          <a:p>
            <a:pPr>
              <a:defRPr/>
            </a:pPr>
            <a:fld id="{62D8D720-4293-46AD-B6EF-A2705122D63E}" type="slidenum">
              <a:rPr lang="en-US" altLang="en-US"/>
              <a:pPr>
                <a:defRPr/>
              </a:pPr>
              <a:t>‹#›</a:t>
            </a:fld>
            <a:endParaRPr lang="en-US" altLang="en-US"/>
          </a:p>
        </p:txBody>
      </p:sp>
    </p:spTree>
    <p:extLst>
      <p:ext uri="{BB962C8B-B14F-4D97-AF65-F5344CB8AC3E}">
        <p14:creationId xmlns:p14="http://schemas.microsoft.com/office/powerpoint/2010/main" val="1596380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endParaRPr lang="en-US" altLang="en-US"/>
          </a:p>
        </p:txBody>
      </p:sp>
      <p:sp>
        <p:nvSpPr>
          <p:cNvPr id="7" name="Footer Placeholder 4"/>
          <p:cNvSpPr>
            <a:spLocks noGrp="1"/>
          </p:cNvSpPr>
          <p:nvPr>
            <p:ph type="ftr" sz="quarter" idx="15"/>
          </p:nvPr>
        </p:nvSpPr>
        <p:spPr/>
        <p:txBody>
          <a:bodyPr/>
          <a:lstStyle>
            <a:lvl1pPr>
              <a:defRPr/>
            </a:lvl1pPr>
          </a:lstStyle>
          <a:p>
            <a:pPr>
              <a:defRPr/>
            </a:pPr>
            <a:endParaRPr lang="en-US" altLang="en-US"/>
          </a:p>
        </p:txBody>
      </p:sp>
      <p:sp>
        <p:nvSpPr>
          <p:cNvPr id="8" name="Slide Number Placeholder 5"/>
          <p:cNvSpPr>
            <a:spLocks noGrp="1"/>
          </p:cNvSpPr>
          <p:nvPr>
            <p:ph type="sldNum" sz="quarter" idx="16"/>
          </p:nvPr>
        </p:nvSpPr>
        <p:spPr/>
        <p:txBody>
          <a:bodyPr/>
          <a:lstStyle>
            <a:lvl1pPr>
              <a:defRPr/>
            </a:lvl1pPr>
          </a:lstStyle>
          <a:p>
            <a:pPr>
              <a:defRPr/>
            </a:pPr>
            <a:fld id="{A9470532-C0E7-48D2-AD06-5C7FB69CDC41}" type="slidenum">
              <a:rPr lang="en-US" altLang="en-US"/>
              <a:pPr>
                <a:defRPr/>
              </a:pPr>
              <a:t>‹#›</a:t>
            </a:fld>
            <a:endParaRPr lang="en-US" altLang="en-US"/>
          </a:p>
        </p:txBody>
      </p:sp>
    </p:spTree>
    <p:extLst>
      <p:ext uri="{BB962C8B-B14F-4D97-AF65-F5344CB8AC3E}">
        <p14:creationId xmlns:p14="http://schemas.microsoft.com/office/powerpoint/2010/main" val="365684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21F17D2-C6FA-4B78-8D83-325CAE865C6A}" type="slidenum">
              <a:rPr lang="en-US" altLang="en-US"/>
              <a:pPr>
                <a:defRPr/>
              </a:pPr>
              <a:t>‹#›</a:t>
            </a:fld>
            <a:endParaRPr lang="en-US" altLang="en-US"/>
          </a:p>
        </p:txBody>
      </p:sp>
    </p:spTree>
    <p:extLst>
      <p:ext uri="{BB962C8B-B14F-4D97-AF65-F5344CB8AC3E}">
        <p14:creationId xmlns:p14="http://schemas.microsoft.com/office/powerpoint/2010/main" val="285736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B971FE4-4638-4B15-8259-96C5FED7377D}" type="slidenum">
              <a:rPr lang="en-US" altLang="en-US"/>
              <a:pPr>
                <a:defRPr/>
              </a:pPr>
              <a:t>‹#›</a:t>
            </a:fld>
            <a:endParaRPr lang="en-US" altLang="en-US"/>
          </a:p>
        </p:txBody>
      </p:sp>
    </p:spTree>
    <p:extLst>
      <p:ext uri="{BB962C8B-B14F-4D97-AF65-F5344CB8AC3E}">
        <p14:creationId xmlns:p14="http://schemas.microsoft.com/office/powerpoint/2010/main" val="1225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8995B44-CF63-4BF1-AC18-2632745B7337}" type="slidenum">
              <a:rPr lang="en-US" altLang="en-US"/>
              <a:pPr>
                <a:defRPr/>
              </a:pPr>
              <a:t>‹#›</a:t>
            </a:fld>
            <a:endParaRPr lang="en-US" altLang="en-US"/>
          </a:p>
        </p:txBody>
      </p:sp>
    </p:spTree>
    <p:extLst>
      <p:ext uri="{BB962C8B-B14F-4D97-AF65-F5344CB8AC3E}">
        <p14:creationId xmlns:p14="http://schemas.microsoft.com/office/powerpoint/2010/main" val="364776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D982E4A-76E2-440F-9AC6-93EFDF900A0F}" type="slidenum">
              <a:rPr lang="en-US" altLang="en-US"/>
              <a:pPr>
                <a:defRPr/>
              </a:pPr>
              <a:t>‹#›</a:t>
            </a:fld>
            <a:endParaRPr lang="en-US" altLang="en-US"/>
          </a:p>
        </p:txBody>
      </p:sp>
    </p:spTree>
    <p:extLst>
      <p:ext uri="{BB962C8B-B14F-4D97-AF65-F5344CB8AC3E}">
        <p14:creationId xmlns:p14="http://schemas.microsoft.com/office/powerpoint/2010/main" val="84128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9EF279AF-C147-4277-8DAA-5AD6A4F5B878}" type="slidenum">
              <a:rPr lang="en-US" altLang="en-US"/>
              <a:pPr>
                <a:defRPr/>
              </a:pPr>
              <a:t>‹#›</a:t>
            </a:fld>
            <a:endParaRPr lang="en-US" altLang="en-US"/>
          </a:p>
        </p:txBody>
      </p:sp>
    </p:spTree>
    <p:extLst>
      <p:ext uri="{BB962C8B-B14F-4D97-AF65-F5344CB8AC3E}">
        <p14:creationId xmlns:p14="http://schemas.microsoft.com/office/powerpoint/2010/main" val="384564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ltLang="en-US"/>
          </a:p>
        </p:txBody>
      </p:sp>
      <p:sp>
        <p:nvSpPr>
          <p:cNvPr id="10" name="Slide Number Placeholder 8"/>
          <p:cNvSpPr>
            <a:spLocks noGrp="1"/>
          </p:cNvSpPr>
          <p:nvPr>
            <p:ph type="sldNum" sz="quarter" idx="12"/>
          </p:nvPr>
        </p:nvSpPr>
        <p:spPr/>
        <p:txBody>
          <a:bodyPr/>
          <a:lstStyle>
            <a:lvl1pPr>
              <a:defRPr/>
            </a:lvl1pPr>
          </a:lstStyle>
          <a:p>
            <a:pPr>
              <a:defRPr/>
            </a:pPr>
            <a:fld id="{2B0D1660-1F01-4BF0-9D1A-7FD4F8BBED06}" type="slidenum">
              <a:rPr lang="en-US" altLang="en-US"/>
              <a:pPr>
                <a:defRPr/>
              </a:pPr>
              <a:t>‹#›</a:t>
            </a:fld>
            <a:endParaRPr lang="en-US" altLang="en-US"/>
          </a:p>
        </p:txBody>
      </p:sp>
    </p:spTree>
    <p:extLst>
      <p:ext uri="{BB962C8B-B14F-4D97-AF65-F5344CB8AC3E}">
        <p14:creationId xmlns:p14="http://schemas.microsoft.com/office/powerpoint/2010/main" val="350152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809B9115-F71A-48B4-A9B8-80EC07AEE5E2}" type="slidenum">
              <a:rPr lang="en-US" altLang="en-US"/>
              <a:pPr>
                <a:defRPr/>
              </a:pPr>
              <a:t>‹#›</a:t>
            </a:fld>
            <a:endParaRPr lang="en-US" altLang="en-US"/>
          </a:p>
        </p:txBody>
      </p:sp>
    </p:spTree>
    <p:extLst>
      <p:ext uri="{BB962C8B-B14F-4D97-AF65-F5344CB8AC3E}">
        <p14:creationId xmlns:p14="http://schemas.microsoft.com/office/powerpoint/2010/main" val="421946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5C3C6E6-8EF9-45DC-93FE-03CC9F6EDCF7}" type="slidenum">
              <a:rPr lang="en-US" altLang="en-US"/>
              <a:pPr>
                <a:defRPr/>
              </a:pPr>
              <a:t>‹#›</a:t>
            </a:fld>
            <a:endParaRPr lang="en-US" altLang="en-US"/>
          </a:p>
        </p:txBody>
      </p:sp>
    </p:spTree>
    <p:extLst>
      <p:ext uri="{BB962C8B-B14F-4D97-AF65-F5344CB8AC3E}">
        <p14:creationId xmlns:p14="http://schemas.microsoft.com/office/powerpoint/2010/main" val="295835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4C8673FA-27BD-4622-8FC1-D46198ACC18E}" type="slidenum">
              <a:rPr lang="en-US" altLang="en-US"/>
              <a:pPr>
                <a:defRPr/>
              </a:pPr>
              <a:t>‹#›</a:t>
            </a:fld>
            <a:endParaRPr lang="en-US" altLang="en-US"/>
          </a:p>
        </p:txBody>
      </p:sp>
    </p:spTree>
    <p:extLst>
      <p:ext uri="{BB962C8B-B14F-4D97-AF65-F5344CB8AC3E}">
        <p14:creationId xmlns:p14="http://schemas.microsoft.com/office/powerpoint/2010/main" val="351308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9F6CE63-A4AD-446F-8417-52CC52AA6646}" type="slidenum">
              <a:rPr lang="en-US" altLang="en-US"/>
              <a:pPr>
                <a:defRPr/>
              </a:pPr>
              <a:t>‹#›</a:t>
            </a:fld>
            <a:endParaRPr lang="en-US" altLang="en-US"/>
          </a:p>
        </p:txBody>
      </p:sp>
    </p:spTree>
    <p:extLst>
      <p:ext uri="{BB962C8B-B14F-4D97-AF65-F5344CB8AC3E}">
        <p14:creationId xmlns:p14="http://schemas.microsoft.com/office/powerpoint/2010/main" val="336941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51938"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smtClean="0">
                <a:solidFill>
                  <a:schemeClr val="tx1"/>
                </a:solidFill>
                <a:effectLst/>
                <a:latin typeface="+mn-lt"/>
              </a:defRPr>
            </a:lvl1pPr>
          </a:lstStyle>
          <a:p>
            <a:pPr>
              <a:defRPr/>
            </a:pPr>
            <a:fld id="{09235B89-09F3-428F-97D5-6832471A5D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691" r:id="rId7"/>
    <p:sldLayoutId id="2147483701" r:id="rId8"/>
    <p:sldLayoutId id="2147483692" r:id="rId9"/>
    <p:sldLayoutId id="2147483693" r:id="rId10"/>
    <p:sldLayoutId id="2147483702" r:id="rId11"/>
    <p:sldLayoutId id="2147483703" r:id="rId12"/>
    <p:sldLayoutId id="2147483694" r:id="rId13"/>
    <p:sldLayoutId id="2147483704" r:id="rId14"/>
    <p:sldLayoutId id="2147483705" r:id="rId15"/>
    <p:sldLayoutId id="2147483706" r:id="rId16"/>
    <p:sldLayoutId id="2147483707" r:id="rId17"/>
  </p:sldLayoutIdLst>
  <p:txStyles>
    <p:titleStyle>
      <a:lvl1pPr algn="ctr" defTabSz="457200" rtl="0" fontAlgn="base">
        <a:spcBef>
          <a:spcPct val="0"/>
        </a:spcBef>
        <a:spcAft>
          <a:spcPct val="0"/>
        </a:spcAft>
        <a:defRPr sz="4000" kern="1200">
          <a:ln w="3175" cmpd="sng">
            <a:noFill/>
          </a:ln>
          <a:solidFill>
            <a:srgbClr val="262626"/>
          </a:solidFill>
          <a:latin typeface="+mj-lt"/>
          <a:ea typeface="+mj-ea"/>
          <a:cs typeface="+mj-cs"/>
        </a:defRPr>
      </a:lvl1pPr>
      <a:lvl2pPr algn="ctr" defTabSz="457200" rtl="0" fontAlgn="base">
        <a:spcBef>
          <a:spcPct val="0"/>
        </a:spcBef>
        <a:spcAft>
          <a:spcPct val="0"/>
        </a:spcAft>
        <a:defRPr sz="4000">
          <a:solidFill>
            <a:srgbClr val="262626"/>
          </a:solidFill>
          <a:latin typeface="Garamond" panose="02020404030301010803" pitchFamily="18" charset="0"/>
        </a:defRPr>
      </a:lvl2pPr>
      <a:lvl3pPr algn="ctr" defTabSz="457200" rtl="0" fontAlgn="base">
        <a:spcBef>
          <a:spcPct val="0"/>
        </a:spcBef>
        <a:spcAft>
          <a:spcPct val="0"/>
        </a:spcAft>
        <a:defRPr sz="4000">
          <a:solidFill>
            <a:srgbClr val="262626"/>
          </a:solidFill>
          <a:latin typeface="Garamond" panose="02020404030301010803" pitchFamily="18" charset="0"/>
        </a:defRPr>
      </a:lvl3pPr>
      <a:lvl4pPr algn="ctr" defTabSz="457200" rtl="0" fontAlgn="base">
        <a:spcBef>
          <a:spcPct val="0"/>
        </a:spcBef>
        <a:spcAft>
          <a:spcPct val="0"/>
        </a:spcAft>
        <a:defRPr sz="4000">
          <a:solidFill>
            <a:srgbClr val="262626"/>
          </a:solidFill>
          <a:latin typeface="Garamond" panose="02020404030301010803" pitchFamily="18" charset="0"/>
        </a:defRPr>
      </a:lvl4pPr>
      <a:lvl5pPr algn="ctr" defTabSz="457200" rtl="0" fontAlgn="base">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0.gif"/><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24.png"/><Relationship Id="rId5" Type="http://schemas.openxmlformats.org/officeDocument/2006/relationships/audio" Target="../media/audio4.wav"/><Relationship Id="rId10"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7.gif"/><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31.png"/><Relationship Id="rId5" Type="http://schemas.openxmlformats.org/officeDocument/2006/relationships/audio" Target="../media/audio4.wav"/><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audio" Target="../media/audio3.wav"/><Relationship Id="rId9" Type="http://schemas.openxmlformats.org/officeDocument/2006/relationships/image" Target="../media/image29.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40.png"/><Relationship Id="rId3" Type="http://schemas.openxmlformats.org/officeDocument/2006/relationships/audio" Target="../media/audio2.wav"/><Relationship Id="rId7" Type="http://schemas.openxmlformats.org/officeDocument/2006/relationships/audio" Target="../media/audio7.wav"/><Relationship Id="rId12"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38.png"/><Relationship Id="rId5" Type="http://schemas.openxmlformats.org/officeDocument/2006/relationships/audio" Target="../media/audio6.wav"/><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audio" Target="../media/audio3.wav"/><Relationship Id="rId9" Type="http://schemas.openxmlformats.org/officeDocument/2006/relationships/image" Target="../media/image36.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66"/>
            </a:gs>
            <a:gs pos="100000">
              <a:srgbClr val="66FFFF"/>
            </a:gs>
          </a:gsLst>
          <a:lin ang="5400000" scaled="1"/>
        </a:gradFill>
        <a:effectLst/>
      </p:bgPr>
    </p:bg>
    <p:spTree>
      <p:nvGrpSpPr>
        <p:cNvPr id="1" name=""/>
        <p:cNvGrpSpPr/>
        <p:nvPr/>
      </p:nvGrpSpPr>
      <p:grpSpPr>
        <a:xfrm>
          <a:off x="0" y="0"/>
          <a:ext cx="0" cy="0"/>
          <a:chOff x="0" y="0"/>
          <a:chExt cx="0" cy="0"/>
        </a:xfrm>
      </p:grpSpPr>
      <p:pic>
        <p:nvPicPr>
          <p:cNvPr id="16386" name="Picture 18" descr="365_Frame_1331_1795x1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p:cNvSpPr txBox="1">
            <a:spLocks noChangeArrowheads="1"/>
          </p:cNvSpPr>
          <p:nvPr/>
        </p:nvSpPr>
        <p:spPr bwMode="auto">
          <a:xfrm>
            <a:off x="4502150" y="533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u="sng">
              <a:solidFill>
                <a:srgbClr val="0000FF"/>
              </a:solidFill>
            </a:endParaRPr>
          </a:p>
        </p:txBody>
      </p:sp>
      <p:sp>
        <p:nvSpPr>
          <p:cNvPr id="16388" name="Text Box 7"/>
          <p:cNvSpPr txBox="1">
            <a:spLocks noChangeArrowheads="1"/>
          </p:cNvSpPr>
          <p:nvPr/>
        </p:nvSpPr>
        <p:spPr bwMode="auto">
          <a:xfrm>
            <a:off x="2727325" y="2428875"/>
            <a:ext cx="3695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latin typeface="Times New Roman" panose="02020603050405020304" pitchFamily="18" charset="0"/>
              </a:rPr>
              <a:t>BÀI GIẢNG ĐIỆN TỬ</a:t>
            </a:r>
          </a:p>
        </p:txBody>
      </p:sp>
      <p:sp>
        <p:nvSpPr>
          <p:cNvPr id="16389" name="Text Box 8"/>
          <p:cNvSpPr txBox="1">
            <a:spLocks noChangeArrowheads="1"/>
          </p:cNvSpPr>
          <p:nvPr/>
        </p:nvSpPr>
        <p:spPr bwMode="auto">
          <a:xfrm>
            <a:off x="2689225" y="32686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6390" name="Text Box 9"/>
          <p:cNvSpPr txBox="1">
            <a:spLocks noChangeArrowheads="1"/>
          </p:cNvSpPr>
          <p:nvPr/>
        </p:nvSpPr>
        <p:spPr bwMode="auto">
          <a:xfrm>
            <a:off x="2590800" y="3581400"/>
            <a:ext cx="4468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00FF"/>
                </a:solidFill>
                <a:latin typeface="Times New Roman" panose="02020603050405020304" pitchFamily="18" charset="0"/>
              </a:rPr>
              <a:t>DẠY TRẺ SẮP XẾP THEO QUY TẮC</a:t>
            </a:r>
          </a:p>
          <a:p>
            <a:pPr algn="ctr" eaLnBrk="1" hangingPunct="1"/>
            <a:r>
              <a:rPr lang="en-US" altLang="en-US" sz="2000" b="1">
                <a:solidFill>
                  <a:srgbClr val="0000FF"/>
                </a:solidFill>
                <a:latin typeface="Times New Roman" panose="02020603050405020304" pitchFamily="18" charset="0"/>
              </a:rPr>
              <a:t> HH-Q</a:t>
            </a:r>
          </a:p>
        </p:txBody>
      </p:sp>
      <p:sp>
        <p:nvSpPr>
          <p:cNvPr id="16391" name="Text Box 10"/>
          <p:cNvSpPr txBox="1">
            <a:spLocks noChangeArrowheads="1"/>
          </p:cNvSpPr>
          <p:nvPr/>
        </p:nvSpPr>
        <p:spPr bwMode="auto">
          <a:xfrm>
            <a:off x="2590800" y="4267200"/>
            <a:ext cx="4570413" cy="400050"/>
          </a:xfrm>
          <a:prstGeom prst="rect">
            <a:avLst/>
          </a:prstGeom>
          <a:noFill/>
          <a:ln w="952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00FF"/>
                </a:solidFill>
                <a:latin typeface="Times New Roman" panose="02020603050405020304" pitchFamily="18" charset="0"/>
              </a:rPr>
              <a:t>LỨA TUỔI: MẪU GIÁO BÉ</a:t>
            </a:r>
          </a:p>
        </p:txBody>
      </p:sp>
      <p:sp>
        <p:nvSpPr>
          <p:cNvPr id="2" name="Rectangle 1"/>
          <p:cNvSpPr/>
          <p:nvPr/>
        </p:nvSpPr>
        <p:spPr>
          <a:xfrm>
            <a:off x="1905000" y="1083470"/>
            <a:ext cx="5943600" cy="711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ln w="22225">
                  <a:solidFill>
                    <a:schemeClr val="accent2"/>
                  </a:solidFill>
                  <a:prstDash val="solid"/>
                </a:ln>
                <a:solidFill>
                  <a:schemeClr val="accent2">
                    <a:lumMod val="40000"/>
                    <a:lumOff val="60000"/>
                  </a:schemeClr>
                </a:solidFill>
              </a:rPr>
              <a:t>PHÒNG GIÁO DỤC VÀ ĐÀO TẠO HUYỆN GIA LÂM</a:t>
            </a:r>
          </a:p>
          <a:p>
            <a:pPr algn="ctr" eaLnBrk="1" hangingPunct="1">
              <a:defRPr/>
            </a:pPr>
            <a:r>
              <a:rPr lang="en-US" b="1" dirty="0">
                <a:ln w="22225">
                  <a:solidFill>
                    <a:schemeClr val="accent2"/>
                  </a:solidFill>
                  <a:prstDash val="solid"/>
                </a:ln>
                <a:solidFill>
                  <a:schemeClr val="accent2">
                    <a:lumMod val="40000"/>
                    <a:lumOff val="60000"/>
                  </a:schemeClr>
                </a:solidFill>
              </a:rPr>
              <a:t>TRƯỜNG MẦM NON CỔ BI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pic>
        <p:nvPicPr>
          <p:cNvPr id="23600" name="Picture 48" descr="s_f_01_589_01_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286000"/>
            <a:ext cx="2667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31"/>
          <p:cNvGrpSpPr>
            <a:grpSpLocks/>
          </p:cNvGrpSpPr>
          <p:nvPr/>
        </p:nvGrpSpPr>
        <p:grpSpPr bwMode="auto">
          <a:xfrm>
            <a:off x="533400" y="304800"/>
            <a:ext cx="8077200" cy="1524000"/>
            <a:chOff x="240" y="96"/>
            <a:chExt cx="5088" cy="960"/>
          </a:xfrm>
        </p:grpSpPr>
        <p:sp>
          <p:nvSpPr>
            <p:cNvPr id="25623" name="Rectangle 14"/>
            <p:cNvSpPr>
              <a:spLocks noChangeArrowheads="1"/>
            </p:cNvSpPr>
            <p:nvPr/>
          </p:nvSpPr>
          <p:spPr bwMode="auto">
            <a:xfrm>
              <a:off x="240" y="96"/>
              <a:ext cx="5088" cy="960"/>
            </a:xfrm>
            <a:prstGeom prst="rect">
              <a:avLst/>
            </a:prstGeom>
            <a:solidFill>
              <a:srgbClr val="9999FF"/>
            </a:solidFill>
            <a:ln w="285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5624" name="Picture 5" descr="hoa hong du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 y="240"/>
              <a:ext cx="51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10" descr="hoa cuc du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192"/>
              <a:ext cx="56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13" descr="hoa t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427570">
              <a:off x="1296" y="240"/>
              <a:ext cx="654"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15" descr="hoa hong du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0" y="288"/>
              <a:ext cx="51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16" descr="hoa cuc du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0" y="240"/>
              <a:ext cx="56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17" descr="hoa t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427570">
              <a:off x="2976" y="240"/>
              <a:ext cx="654"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21" descr="hoa hong du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36"/>
              <a:ext cx="51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22" descr="hoa cuc du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 y="240"/>
              <a:ext cx="56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23" descr="hoa t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427570">
              <a:off x="4608" y="240"/>
              <a:ext cx="654"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79" name="Text Box 27"/>
          <p:cNvSpPr txBox="1">
            <a:spLocks noChangeArrowheads="1"/>
          </p:cNvSpPr>
          <p:nvPr/>
        </p:nvSpPr>
        <p:spPr bwMode="auto">
          <a:xfrm>
            <a:off x="609600" y="1752600"/>
            <a:ext cx="7621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00FF"/>
                </a:solidFill>
                <a:latin typeface="Times New Roman" panose="02020603050405020304" pitchFamily="18" charset="0"/>
              </a:rPr>
              <a:t>Quy trình trên được sắp xếp theo hình mẫu nào</a:t>
            </a:r>
          </a:p>
        </p:txBody>
      </p:sp>
      <p:grpSp>
        <p:nvGrpSpPr>
          <p:cNvPr id="23597" name="Group 45"/>
          <p:cNvGrpSpPr>
            <a:grpSpLocks/>
          </p:cNvGrpSpPr>
          <p:nvPr/>
        </p:nvGrpSpPr>
        <p:grpSpPr bwMode="auto">
          <a:xfrm>
            <a:off x="5943600" y="2514600"/>
            <a:ext cx="2895600" cy="2133600"/>
            <a:chOff x="3744" y="1440"/>
            <a:chExt cx="1824" cy="1344"/>
          </a:xfrm>
        </p:grpSpPr>
        <p:sp>
          <p:nvSpPr>
            <p:cNvPr id="25618" name="AutoShape 24">
              <a:hlinkClick r:id="" action="ppaction://noaction" highlightClick="1"/>
            </p:cNvPr>
            <p:cNvSpPr>
              <a:spLocks noChangeArrowheads="1"/>
            </p:cNvSpPr>
            <p:nvPr/>
          </p:nvSpPr>
          <p:spPr bwMode="auto">
            <a:xfrm>
              <a:off x="3744" y="1440"/>
              <a:ext cx="1824" cy="1344"/>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5619" name="Picture 39" descr="hoa hong du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1584"/>
              <a:ext cx="51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40" descr="hoa cuc du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2" y="1536"/>
              <a:ext cx="56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41" descr="hoa t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427570">
              <a:off x="4800" y="1488"/>
              <a:ext cx="654"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Text Box 43"/>
            <p:cNvSpPr txBox="1">
              <a:spLocks noChangeArrowheads="1"/>
            </p:cNvSpPr>
            <p:nvPr/>
          </p:nvSpPr>
          <p:spPr bwMode="auto">
            <a:xfrm>
              <a:off x="4416" y="2256"/>
              <a:ext cx="28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FF0000"/>
                  </a:solidFill>
                </a:rPr>
                <a:t>2</a:t>
              </a:r>
            </a:p>
          </p:txBody>
        </p:sp>
      </p:grpSp>
      <p:grpSp>
        <p:nvGrpSpPr>
          <p:cNvPr id="23610" name="Group 58"/>
          <p:cNvGrpSpPr>
            <a:grpSpLocks/>
          </p:cNvGrpSpPr>
          <p:nvPr/>
        </p:nvGrpSpPr>
        <p:grpSpPr bwMode="auto">
          <a:xfrm>
            <a:off x="685800" y="5486400"/>
            <a:ext cx="2438400" cy="1600200"/>
            <a:chOff x="0" y="3168"/>
            <a:chExt cx="1728" cy="1008"/>
          </a:xfrm>
        </p:grpSpPr>
        <p:sp>
          <p:nvSpPr>
            <p:cNvPr id="25616" name="AutoShape 50"/>
            <p:cNvSpPr>
              <a:spLocks noChangeArrowheads="1"/>
            </p:cNvSpPr>
            <p:nvPr/>
          </p:nvSpPr>
          <p:spPr bwMode="auto">
            <a:xfrm>
              <a:off x="0" y="3168"/>
              <a:ext cx="1728" cy="1008"/>
            </a:xfrm>
            <a:prstGeom prst="irregularSeal2">
              <a:avLst/>
            </a:prstGeom>
            <a:gradFill rotWithShape="1">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7" name="WordArt 51"/>
            <p:cNvSpPr>
              <a:spLocks noChangeArrowheads="1" noChangeShapeType="1" noTextEdit="1"/>
            </p:cNvSpPr>
            <p:nvPr/>
          </p:nvSpPr>
          <p:spPr bwMode="auto">
            <a:xfrm>
              <a:off x="336" y="3504"/>
              <a:ext cx="954" cy="414"/>
            </a:xfrm>
            <a:prstGeom prst="rect">
              <a:avLst/>
            </a:prstGeom>
          </p:spPr>
          <p:txBody>
            <a:bodyPr wrap="none" fromWordArt="1">
              <a:prstTxWarp prst="textPlain">
                <a:avLst>
                  <a:gd name="adj" fmla="val 50000"/>
                </a:avLst>
              </a:prstTxWarp>
            </a:bodyPr>
            <a:lstStyle/>
            <a:p>
              <a:pPr algn="ctr"/>
              <a:r>
                <a:rPr lang="vi-VN" sz="3600" b="1" kern="10" dirty="0">
                  <a:ln w="9525">
                    <a:solidFill>
                      <a:srgbClr val="003300"/>
                    </a:solidFill>
                    <a:round/>
                    <a:headEnd/>
                    <a:tailEnd/>
                  </a:ln>
                  <a:solidFill>
                    <a:srgbClr val="00FF00"/>
                  </a:solidFill>
                  <a:latin typeface="Times New Roman" panose="02020603050405020304" pitchFamily="18" charset="0"/>
                  <a:cs typeface="Times New Roman" panose="02020603050405020304" pitchFamily="18" charset="0"/>
                </a:rPr>
                <a:t>Hết giờ</a:t>
              </a:r>
            </a:p>
          </p:txBody>
        </p:sp>
      </p:grpSp>
      <p:sp>
        <p:nvSpPr>
          <p:cNvPr id="23605" name="WordArt 53"/>
          <p:cNvSpPr>
            <a:spLocks noChangeArrowheads="1" noChangeShapeType="1" noTextEdit="1"/>
          </p:cNvSpPr>
          <p:nvPr/>
        </p:nvSpPr>
        <p:spPr bwMode="auto">
          <a:xfrm>
            <a:off x="1752600" y="59436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01</a:t>
            </a:r>
          </a:p>
        </p:txBody>
      </p:sp>
      <p:sp>
        <p:nvSpPr>
          <p:cNvPr id="23606" name="WordArt 54"/>
          <p:cNvSpPr>
            <a:spLocks noChangeArrowheads="1" noChangeShapeType="1" noTextEdit="1"/>
          </p:cNvSpPr>
          <p:nvPr/>
        </p:nvSpPr>
        <p:spPr bwMode="auto">
          <a:xfrm>
            <a:off x="1752600" y="59436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02</a:t>
            </a:r>
          </a:p>
        </p:txBody>
      </p:sp>
      <p:sp>
        <p:nvSpPr>
          <p:cNvPr id="23608" name="WordArt 56"/>
          <p:cNvSpPr>
            <a:spLocks noChangeArrowheads="1" noChangeShapeType="1" noTextEdit="1"/>
          </p:cNvSpPr>
          <p:nvPr/>
        </p:nvSpPr>
        <p:spPr bwMode="auto">
          <a:xfrm>
            <a:off x="1752600" y="59436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04</a:t>
            </a:r>
          </a:p>
        </p:txBody>
      </p:sp>
      <p:sp>
        <p:nvSpPr>
          <p:cNvPr id="23607" name="WordArt 55"/>
          <p:cNvSpPr>
            <a:spLocks noChangeArrowheads="1" noChangeShapeType="1" noTextEdit="1"/>
          </p:cNvSpPr>
          <p:nvPr/>
        </p:nvSpPr>
        <p:spPr bwMode="auto">
          <a:xfrm>
            <a:off x="1676400" y="59436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03</a:t>
            </a:r>
          </a:p>
        </p:txBody>
      </p:sp>
      <p:sp>
        <p:nvSpPr>
          <p:cNvPr id="23609" name="AutoShape 57"/>
          <p:cNvSpPr>
            <a:spLocks noChangeArrowheads="1"/>
          </p:cNvSpPr>
          <p:nvPr/>
        </p:nvSpPr>
        <p:spPr bwMode="auto">
          <a:xfrm>
            <a:off x="1066800" y="5867400"/>
            <a:ext cx="1524000" cy="990600"/>
          </a:xfrm>
          <a:prstGeom prst="octagon">
            <a:avLst>
              <a:gd name="adj" fmla="val 29287"/>
            </a:avLst>
          </a:prstGeom>
          <a:noFill/>
          <a:ln w="57150" cmpd="thinThick">
            <a:solidFill>
              <a:srgbClr val="FFFF00"/>
            </a:solidFill>
            <a:miter lim="800000"/>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4" name="WordArt 52"/>
          <p:cNvSpPr>
            <a:spLocks noChangeArrowheads="1" noChangeShapeType="1" noTextEdit="1"/>
          </p:cNvSpPr>
          <p:nvPr/>
        </p:nvSpPr>
        <p:spPr bwMode="auto">
          <a:xfrm>
            <a:off x="1752600" y="5943600"/>
            <a:ext cx="304800" cy="647700"/>
          </a:xfrm>
          <a:prstGeom prst="rect">
            <a:avLst/>
          </a:prstGeom>
        </p:spPr>
        <p:txBody>
          <a:bodyPr wrap="none" fromWordArt="1">
            <a:prstTxWarp prst="textPlain">
              <a:avLst>
                <a:gd name="adj" fmla="val 50000"/>
              </a:avLst>
            </a:prstTxWarp>
          </a:bodyPr>
          <a:lstStyle/>
          <a:p>
            <a:pPr algn="ctr"/>
            <a:r>
              <a:rPr lang="vi-VN" sz="3600" kern="10" dirty="0">
                <a:ln w="12700">
                  <a:solidFill>
                    <a:srgbClr val="800080"/>
                  </a:solidFill>
                  <a:round/>
                  <a:headEnd/>
                  <a:tailEnd/>
                </a:ln>
                <a:solidFill>
                  <a:schemeClr val="bg1"/>
                </a:solidFill>
              </a:rPr>
              <a:t>05</a:t>
            </a:r>
          </a:p>
        </p:txBody>
      </p:sp>
      <p:pic>
        <p:nvPicPr>
          <p:cNvPr id="23612" name="Picture 60"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4800600"/>
            <a:ext cx="289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63" descr="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613" y="279400"/>
            <a:ext cx="8115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4" descr="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4675" y="2576513"/>
            <a:ext cx="28194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nhacnen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3579"/>
                                        </p:tgtEl>
                                        <p:attrNameLst>
                                          <p:attrName>style.visibility</p:attrName>
                                        </p:attrNameLst>
                                      </p:cBhvr>
                                      <p:to>
                                        <p:strVal val="visible"/>
                                      </p:to>
                                    </p:set>
                                    <p:animEffect transition="in" filter="strips(downRight)">
                                      <p:cBhvr>
                                        <p:cTn id="7" dur="1000"/>
                                        <p:tgtEl>
                                          <p:spTgt spid="23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609"/>
                                        </p:tgtEl>
                                        <p:attrNameLst>
                                          <p:attrName>style.visibility</p:attrName>
                                        </p:attrNameLst>
                                      </p:cBhvr>
                                      <p:to>
                                        <p:strVal val="visible"/>
                                      </p:to>
                                    </p:set>
                                    <p:animEffect transition="in" filter="box(out)">
                                      <p:cBhvr>
                                        <p:cTn id="12" dur="500"/>
                                        <p:tgtEl>
                                          <p:spTgt spid="23609"/>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3604"/>
                                        </p:tgtEl>
                                        <p:attrNameLst>
                                          <p:attrName>style.visibility</p:attrName>
                                        </p:attrNameLst>
                                      </p:cBhvr>
                                      <p:to>
                                        <p:strVal val="visible"/>
                                      </p:to>
                                    </p:set>
                                    <p:animEffect transition="in" filter="dissolve">
                                      <p:cBhvr>
                                        <p:cTn id="16" dur="1000"/>
                                        <p:tgtEl>
                                          <p:spTgt spid="23604"/>
                                        </p:tgtEl>
                                      </p:cBhvr>
                                    </p:animEffect>
                                  </p:childTnLst>
                                  <p:subTnLst>
                                    <p:set>
                                      <p:cBhvr override="childStyle">
                                        <p:cTn dur="1" fill="hold" display="0" masterRel="sameClick" afterEffect="1">
                                          <p:stCondLst>
                                            <p:cond evt="end" delay="0">
                                              <p:tn val="14"/>
                                            </p:cond>
                                          </p:stCondLst>
                                        </p:cTn>
                                        <p:tgtEl>
                                          <p:spTgt spid="23604"/>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3" name="TYPE.WAV"/>
                                        </p:tgtEl>
                                      </p:cMediaNode>
                                    </p:audio>
                                  </p:subTnLst>
                                </p:cTn>
                              </p:par>
                            </p:childTnLst>
                          </p:cTn>
                        </p:par>
                        <p:par>
                          <p:cTn id="17" fill="hold" nodeType="afterGroup">
                            <p:stCondLst>
                              <p:cond delay="1500"/>
                            </p:stCondLst>
                            <p:childTnLst>
                              <p:par>
                                <p:cTn id="18" presetID="9" presetClass="entr" presetSubtype="0" fill="hold" nodeType="afterEffect">
                                  <p:stCondLst>
                                    <p:cond delay="0"/>
                                  </p:stCondLst>
                                  <p:childTnLst>
                                    <p:set>
                                      <p:cBhvr>
                                        <p:cTn id="19" dur="1" fill="hold">
                                          <p:stCondLst>
                                            <p:cond delay="0"/>
                                          </p:stCondLst>
                                        </p:cTn>
                                        <p:tgtEl>
                                          <p:spTgt spid="23608"/>
                                        </p:tgtEl>
                                        <p:attrNameLst>
                                          <p:attrName>style.visibility</p:attrName>
                                        </p:attrNameLst>
                                      </p:cBhvr>
                                      <p:to>
                                        <p:strVal val="visible"/>
                                      </p:to>
                                    </p:set>
                                    <p:animEffect transition="in" filter="dissolve">
                                      <p:cBhvr>
                                        <p:cTn id="20" dur="1000"/>
                                        <p:tgtEl>
                                          <p:spTgt spid="23608"/>
                                        </p:tgtEl>
                                      </p:cBhvr>
                                    </p:animEffect>
                                  </p:childTnLst>
                                  <p:subTnLst>
                                    <p:set>
                                      <p:cBhvr override="childStyle">
                                        <p:cTn dur="1" fill="hold" display="0" masterRel="sameClick" afterEffect="1">
                                          <p:stCondLst>
                                            <p:cond evt="end" delay="0">
                                              <p:tn val="18"/>
                                            </p:cond>
                                          </p:stCondLst>
                                        </p:cTn>
                                        <p:tgtEl>
                                          <p:spTgt spid="23608"/>
                                        </p:tgtEl>
                                        <p:attrNameLst>
                                          <p:attrName>style.visibility</p:attrName>
                                        </p:attrNameLst>
                                      </p:cBhvr>
                                      <p:to>
                                        <p:strVal val="hidden"/>
                                      </p:to>
                                    </p:set>
                                    <p:audio>
                                      <p:cMediaNode>
                                        <p:cTn display="0" masterRel="sameClick">
                                          <p:stCondLst>
                                            <p:cond evt="begin" delay="0">
                                              <p:tn val="18"/>
                                            </p:cond>
                                          </p:stCondLst>
                                          <p:endCondLst>
                                            <p:cond evt="onStopAudio" delay="0">
                                              <p:tgtEl>
                                                <p:sldTgt/>
                                              </p:tgtEl>
                                            </p:cond>
                                          </p:endCondLst>
                                        </p:cTn>
                                        <p:tgtEl>
                                          <p:sndTgt r:embed="rId3" name="TYPE.WAV"/>
                                        </p:tgtEl>
                                      </p:cMediaNode>
                                    </p:audio>
                                  </p:subTnLst>
                                </p:cTn>
                              </p:par>
                            </p:childTnLst>
                          </p:cTn>
                        </p:par>
                        <p:par>
                          <p:cTn id="21" fill="hold" nodeType="afterGroup">
                            <p:stCondLst>
                              <p:cond delay="2500"/>
                            </p:stCondLst>
                            <p:childTnLst>
                              <p:par>
                                <p:cTn id="22" presetID="9" presetClass="entr" presetSubtype="0" fill="hold" nodeType="afterEffect">
                                  <p:stCondLst>
                                    <p:cond delay="0"/>
                                  </p:stCondLst>
                                  <p:childTnLst>
                                    <p:set>
                                      <p:cBhvr>
                                        <p:cTn id="23" dur="1" fill="hold">
                                          <p:stCondLst>
                                            <p:cond delay="0"/>
                                          </p:stCondLst>
                                        </p:cTn>
                                        <p:tgtEl>
                                          <p:spTgt spid="23607"/>
                                        </p:tgtEl>
                                        <p:attrNameLst>
                                          <p:attrName>style.visibility</p:attrName>
                                        </p:attrNameLst>
                                      </p:cBhvr>
                                      <p:to>
                                        <p:strVal val="visible"/>
                                      </p:to>
                                    </p:set>
                                    <p:animEffect transition="in" filter="dissolve">
                                      <p:cBhvr>
                                        <p:cTn id="24" dur="1000"/>
                                        <p:tgtEl>
                                          <p:spTgt spid="23607"/>
                                        </p:tgtEl>
                                      </p:cBhvr>
                                    </p:animEffect>
                                  </p:childTnLst>
                                  <p:subTnLst>
                                    <p:set>
                                      <p:cBhvr override="childStyle">
                                        <p:cTn dur="1" fill="hold" display="0" masterRel="sameClick" afterEffect="1">
                                          <p:stCondLst>
                                            <p:cond evt="end" delay="0">
                                              <p:tn val="22"/>
                                            </p:cond>
                                          </p:stCondLst>
                                        </p:cTn>
                                        <p:tgtEl>
                                          <p:spTgt spid="23607"/>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3" name="TYPE.WAV"/>
                                        </p:tgtEl>
                                      </p:cMediaNode>
                                    </p:audio>
                                  </p:subTnLst>
                                </p:cTn>
                              </p:par>
                            </p:childTnLst>
                          </p:cTn>
                        </p:par>
                        <p:par>
                          <p:cTn id="25" fill="hold" nodeType="afterGroup">
                            <p:stCondLst>
                              <p:cond delay="3500"/>
                            </p:stCondLst>
                            <p:childTnLst>
                              <p:par>
                                <p:cTn id="26" presetID="9" presetClass="entr" presetSubtype="0" fill="hold" nodeType="afterEffect">
                                  <p:stCondLst>
                                    <p:cond delay="0"/>
                                  </p:stCondLst>
                                  <p:childTnLst>
                                    <p:set>
                                      <p:cBhvr>
                                        <p:cTn id="27" dur="1" fill="hold">
                                          <p:stCondLst>
                                            <p:cond delay="0"/>
                                          </p:stCondLst>
                                        </p:cTn>
                                        <p:tgtEl>
                                          <p:spTgt spid="23606"/>
                                        </p:tgtEl>
                                        <p:attrNameLst>
                                          <p:attrName>style.visibility</p:attrName>
                                        </p:attrNameLst>
                                      </p:cBhvr>
                                      <p:to>
                                        <p:strVal val="visible"/>
                                      </p:to>
                                    </p:set>
                                    <p:animEffect transition="in" filter="dissolve">
                                      <p:cBhvr>
                                        <p:cTn id="28" dur="1000"/>
                                        <p:tgtEl>
                                          <p:spTgt spid="23606"/>
                                        </p:tgtEl>
                                      </p:cBhvr>
                                    </p:animEffect>
                                  </p:childTnLst>
                                  <p:subTnLst>
                                    <p:set>
                                      <p:cBhvr override="childStyle">
                                        <p:cTn dur="1" fill="hold" display="0" masterRel="sameClick" afterEffect="1">
                                          <p:stCondLst>
                                            <p:cond evt="end" delay="0">
                                              <p:tn val="26"/>
                                            </p:cond>
                                          </p:stCondLst>
                                        </p:cTn>
                                        <p:tgtEl>
                                          <p:spTgt spid="23606"/>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par>
                          <p:cTn id="29" fill="hold" nodeType="afterGroup">
                            <p:stCondLst>
                              <p:cond delay="4500"/>
                            </p:stCondLst>
                            <p:childTnLst>
                              <p:par>
                                <p:cTn id="30" presetID="9" presetClass="entr" presetSubtype="0" fill="hold" nodeType="afterEffect">
                                  <p:stCondLst>
                                    <p:cond delay="0"/>
                                  </p:stCondLst>
                                  <p:childTnLst>
                                    <p:set>
                                      <p:cBhvr>
                                        <p:cTn id="31" dur="1" fill="hold">
                                          <p:stCondLst>
                                            <p:cond delay="0"/>
                                          </p:stCondLst>
                                        </p:cTn>
                                        <p:tgtEl>
                                          <p:spTgt spid="23605"/>
                                        </p:tgtEl>
                                        <p:attrNameLst>
                                          <p:attrName>style.visibility</p:attrName>
                                        </p:attrNameLst>
                                      </p:cBhvr>
                                      <p:to>
                                        <p:strVal val="visible"/>
                                      </p:to>
                                    </p:set>
                                    <p:animEffect transition="in" filter="dissolve">
                                      <p:cBhvr>
                                        <p:cTn id="32" dur="1000"/>
                                        <p:tgtEl>
                                          <p:spTgt spid="23605"/>
                                        </p:tgtEl>
                                      </p:cBhvr>
                                    </p:animEffect>
                                  </p:childTnLst>
                                  <p:subTnLst>
                                    <p:set>
                                      <p:cBhvr override="childStyle">
                                        <p:cTn dur="1" fill="hold" display="0" masterRel="sameClick" afterEffect="1">
                                          <p:stCondLst>
                                            <p:cond evt="end" delay="0">
                                              <p:tn val="30"/>
                                            </p:cond>
                                          </p:stCondLst>
                                        </p:cTn>
                                        <p:tgtEl>
                                          <p:spTgt spid="23605"/>
                                        </p:tgtEl>
                                        <p:attrNameLst>
                                          <p:attrName>style.visibility</p:attrName>
                                        </p:attrNameLst>
                                      </p:cBhvr>
                                      <p:to>
                                        <p:strVal val="hidden"/>
                                      </p:to>
                                    </p:se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par>
                          <p:cTn id="33" fill="hold" nodeType="afterGroup">
                            <p:stCondLst>
                              <p:cond delay="5500"/>
                            </p:stCondLst>
                            <p:childTnLst>
                              <p:par>
                                <p:cTn id="34" presetID="8" presetClass="entr" presetSubtype="16" fill="hold" nodeType="afterEffect">
                                  <p:stCondLst>
                                    <p:cond delay="0"/>
                                  </p:stCondLst>
                                  <p:childTnLst>
                                    <p:set>
                                      <p:cBhvr>
                                        <p:cTn id="35" dur="1" fill="hold">
                                          <p:stCondLst>
                                            <p:cond delay="0"/>
                                          </p:stCondLst>
                                        </p:cTn>
                                        <p:tgtEl>
                                          <p:spTgt spid="23610"/>
                                        </p:tgtEl>
                                        <p:attrNameLst>
                                          <p:attrName>style.visibility</p:attrName>
                                        </p:attrNameLst>
                                      </p:cBhvr>
                                      <p:to>
                                        <p:strVal val="visible"/>
                                      </p:to>
                                    </p:set>
                                    <p:animEffect transition="in" filter="diamond(in)">
                                      <p:cBhvr>
                                        <p:cTn id="36" dur="1000"/>
                                        <p:tgtEl>
                                          <p:spTgt spid="23610"/>
                                        </p:tgtEl>
                                      </p:cBhvr>
                                    </p:animEffect>
                                  </p:childTnLst>
                                  <p:subTnLst>
                                    <p:audio>
                                      <p:cMediaNode>
                                        <p:cTn display="0" masterRel="sameClick">
                                          <p:stCondLst>
                                            <p:cond evt="begin" delay="0">
                                              <p:tn val="34"/>
                                            </p:cond>
                                          </p:stCondLst>
                                          <p:endCondLst>
                                            <p:cond evt="onStopAudio" delay="0">
                                              <p:tgtEl>
                                                <p:sldTgt/>
                                              </p:tgtEl>
                                            </p:cond>
                                          </p:endCondLst>
                                        </p:cTn>
                                        <p:tgtEl>
                                          <p:sndTgt r:embed="rId4" name="explode.wav"/>
                                        </p:tgtEl>
                                      </p:cMediaNode>
                                    </p:audio>
                                  </p:subTnLst>
                                </p:cTn>
                              </p:par>
                              <p:par>
                                <p:cTn id="37" presetID="8" presetClass="exit" presetSubtype="16" fill="hold" grpId="1" nodeType="withEffect">
                                  <p:stCondLst>
                                    <p:cond delay="0"/>
                                  </p:stCondLst>
                                  <p:childTnLst>
                                    <p:animEffect transition="out" filter="diamond(in)">
                                      <p:cBhvr>
                                        <p:cTn id="38" dur="500"/>
                                        <p:tgtEl>
                                          <p:spTgt spid="23609"/>
                                        </p:tgtEl>
                                      </p:cBhvr>
                                    </p:animEffect>
                                    <p:set>
                                      <p:cBhvr>
                                        <p:cTn id="39" dur="1" fill="hold">
                                          <p:stCondLst>
                                            <p:cond delay="499"/>
                                          </p:stCondLst>
                                        </p:cTn>
                                        <p:tgtEl>
                                          <p:spTgt spid="23609"/>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3612"/>
                                        </p:tgtEl>
                                        <p:attrNameLst>
                                          <p:attrName>style.visibility</p:attrName>
                                        </p:attrNameLst>
                                      </p:cBhvr>
                                      <p:to>
                                        <p:strVal val="visible"/>
                                      </p:to>
                                    </p:set>
                                    <p:anim calcmode="lin" valueType="num">
                                      <p:cBhvr additive="base">
                                        <p:cTn id="44" dur="500" fill="hold"/>
                                        <p:tgtEl>
                                          <p:spTgt spid="23612"/>
                                        </p:tgtEl>
                                        <p:attrNameLst>
                                          <p:attrName>ppt_x</p:attrName>
                                        </p:attrNameLst>
                                      </p:cBhvr>
                                      <p:tavLst>
                                        <p:tav tm="0">
                                          <p:val>
                                            <p:strVal val="#ppt_x"/>
                                          </p:val>
                                        </p:tav>
                                        <p:tav tm="100000">
                                          <p:val>
                                            <p:strVal val="#ppt_x"/>
                                          </p:val>
                                        </p:tav>
                                      </p:tavLst>
                                    </p:anim>
                                    <p:anim calcmode="lin" valueType="num">
                                      <p:cBhvr additive="base">
                                        <p:cTn id="45" dur="500" fill="hold"/>
                                        <p:tgtEl>
                                          <p:spTgt spid="23612"/>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mph" presetSubtype="0" fill="hold" nodeType="clickEffect">
                                  <p:stCondLst>
                                    <p:cond delay="0"/>
                                  </p:stCondLst>
                                  <p:childTnLst>
                                    <p:animScale>
                                      <p:cBhvr>
                                        <p:cTn id="49" dur="2000" fill="hold"/>
                                        <p:tgtEl>
                                          <p:spTgt spid="23612"/>
                                        </p:tgtEl>
                                      </p:cBhvr>
                                      <p:by x="150000" y="150000"/>
                                    </p:animScale>
                                  </p:childTnLst>
                                </p:cTn>
                              </p:par>
                              <p:par>
                                <p:cTn id="50" presetID="8" presetClass="exit" presetSubtype="16" fill="hold" nodeType="withEffect">
                                  <p:stCondLst>
                                    <p:cond delay="0"/>
                                  </p:stCondLst>
                                  <p:childTnLst>
                                    <p:animEffect transition="out" filter="diamond(in)">
                                      <p:cBhvr>
                                        <p:cTn id="51" dur="2000"/>
                                        <p:tgtEl>
                                          <p:spTgt spid="23597"/>
                                        </p:tgtEl>
                                      </p:cBhvr>
                                    </p:animEffect>
                                    <p:set>
                                      <p:cBhvr>
                                        <p:cTn id="52" dur="1" fill="hold">
                                          <p:stCondLst>
                                            <p:cond delay="1999"/>
                                          </p:stCondLst>
                                        </p:cTn>
                                        <p:tgtEl>
                                          <p:spTgt spid="23597"/>
                                        </p:tgtEl>
                                        <p:attrNameLst>
                                          <p:attrName>style.visibility</p:attrName>
                                        </p:attrNameLst>
                                      </p:cBhvr>
                                      <p:to>
                                        <p:strVal val="hidden"/>
                                      </p:to>
                                    </p:set>
                                  </p:childTnLst>
                                </p:cTn>
                              </p:par>
                              <p:par>
                                <p:cTn id="53" presetID="6" presetClass="entr" presetSubtype="16" fill="hold" nodeType="withEffect">
                                  <p:stCondLst>
                                    <p:cond delay="0"/>
                                  </p:stCondLst>
                                  <p:childTnLst>
                                    <p:set>
                                      <p:cBhvr>
                                        <p:cTn id="54" dur="1" fill="hold">
                                          <p:stCondLst>
                                            <p:cond delay="0"/>
                                          </p:stCondLst>
                                        </p:cTn>
                                        <p:tgtEl>
                                          <p:spTgt spid="23600"/>
                                        </p:tgtEl>
                                        <p:attrNameLst>
                                          <p:attrName>style.visibility</p:attrName>
                                        </p:attrNameLst>
                                      </p:cBhvr>
                                      <p:to>
                                        <p:strVal val="visible"/>
                                      </p:to>
                                    </p:set>
                                    <p:animEffect transition="in" filter="circle(in)">
                                      <p:cBhvr>
                                        <p:cTn id="55" dur="2000"/>
                                        <p:tgtEl>
                                          <p:spTgt spid="23600"/>
                                        </p:tgtEl>
                                      </p:cBhvr>
                                    </p:animEffect>
                                  </p:childTnLst>
                                  <p:subTnLst>
                                    <p:audio>
                                      <p:cMediaNode>
                                        <p:cTn display="0" masterRel="sameClick">
                                          <p:stCondLst>
                                            <p:cond evt="begin" delay="0">
                                              <p:tn val="53"/>
                                            </p:cond>
                                          </p:stCondLst>
                                          <p:endCondLst>
                                            <p:cond evt="onStopAudio" delay="0">
                                              <p:tgtEl>
                                                <p:sldTgt/>
                                              </p:tgtEl>
                                            </p:cond>
                                          </p:endCondLst>
                                        </p:cTn>
                                        <p:tgtEl>
                                          <p:sndTgt r:embed="rId5" name="ban rat gioi.wav"/>
                                        </p:tgtEl>
                                      </p:cMediaNode>
                                    </p:audio>
                                  </p:subTnLst>
                                </p:cTn>
                              </p:par>
                              <p:par>
                                <p:cTn id="56" presetID="4" presetClass="exit" presetSubtype="16" fill="hold" grpId="1" nodeType="withEffect">
                                  <p:stCondLst>
                                    <p:cond delay="0"/>
                                  </p:stCondLst>
                                  <p:childTnLst>
                                    <p:animEffect transition="out" filter="box(in)">
                                      <p:cBhvr>
                                        <p:cTn id="57" dur="500"/>
                                        <p:tgtEl>
                                          <p:spTgt spid="23579"/>
                                        </p:tgtEl>
                                      </p:cBhvr>
                                    </p:animEffect>
                                    <p:set>
                                      <p:cBhvr>
                                        <p:cTn id="58" dur="1" fill="hold">
                                          <p:stCondLst>
                                            <p:cond delay="499"/>
                                          </p:stCondLst>
                                        </p:cTn>
                                        <p:tgtEl>
                                          <p:spTgt spid="235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3597"/>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8" presetClass="emph" presetSubtype="0" fill="hold" nodeType="clickEffect">
                                  <p:stCondLst>
                                    <p:cond delay="0"/>
                                  </p:stCondLst>
                                  <p:childTnLst>
                                    <p:animRot by="21600000">
                                      <p:cBhvr>
                                        <p:cTn id="63" dur="2000" fill="hold"/>
                                        <p:tgtEl>
                                          <p:spTgt spid="23597"/>
                                        </p:tgtEl>
                                        <p:attrNameLst>
                                          <p:attrName>r</p:attrName>
                                        </p:attrNameLst>
                                      </p:cBhvr>
                                    </p:animRot>
                                  </p:childTnLst>
                                  <p:subTnLst>
                                    <p:audio>
                                      <p:cMediaNode>
                                        <p:cTn display="0" masterRel="sameClick">
                                          <p:stCondLst>
                                            <p:cond evt="begin" delay="0">
                                              <p:tn val="62"/>
                                            </p:cond>
                                          </p:stCondLst>
                                          <p:endCondLst>
                                            <p:cond evt="onStopAudio" delay="0">
                                              <p:tgtEl>
                                                <p:sldTgt/>
                                              </p:tgtEl>
                                            </p:cond>
                                          </p:endCondLst>
                                        </p:cTn>
                                        <p:tgtEl>
                                          <p:sndTgt r:embed="rId6" name="chon lai.wav"/>
                                        </p:tgtEl>
                                      </p:cMediaNode>
                                    </p:audio>
                                  </p:subTnLst>
                                </p:cTn>
                              </p:par>
                            </p:childTnLst>
                          </p:cTn>
                        </p:par>
                      </p:childTnLst>
                    </p:cTn>
                  </p:par>
                </p:childTnLst>
              </p:cTn>
              <p:nextCondLst>
                <p:cond evt="onClick" delay="0">
                  <p:tgtEl>
                    <p:spTgt spid="23597"/>
                  </p:tgtEl>
                </p:cond>
              </p:nextCondLst>
            </p:seq>
          </p:childTnLst>
        </p:cTn>
      </p:par>
    </p:tnLst>
    <p:bldLst>
      <p:bldP spid="23579" grpId="0"/>
      <p:bldP spid="23579" grpId="1"/>
      <p:bldP spid="23609" grpId="0" animBg="1"/>
      <p:bldP spid="2360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grpSp>
        <p:nvGrpSpPr>
          <p:cNvPr id="17443" name="Group 35"/>
          <p:cNvGrpSpPr>
            <a:grpSpLocks/>
          </p:cNvGrpSpPr>
          <p:nvPr/>
        </p:nvGrpSpPr>
        <p:grpSpPr bwMode="auto">
          <a:xfrm>
            <a:off x="609600" y="5257800"/>
            <a:ext cx="2438400" cy="1600200"/>
            <a:chOff x="0" y="3168"/>
            <a:chExt cx="1728" cy="1008"/>
          </a:xfrm>
        </p:grpSpPr>
        <p:sp>
          <p:nvSpPr>
            <p:cNvPr id="26652" name="AutoShape 36"/>
            <p:cNvSpPr>
              <a:spLocks noChangeArrowheads="1"/>
            </p:cNvSpPr>
            <p:nvPr/>
          </p:nvSpPr>
          <p:spPr bwMode="auto">
            <a:xfrm>
              <a:off x="0" y="3168"/>
              <a:ext cx="1728" cy="1008"/>
            </a:xfrm>
            <a:prstGeom prst="irregularSeal2">
              <a:avLst/>
            </a:prstGeom>
            <a:gradFill rotWithShape="1">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53" name="WordArt 37"/>
            <p:cNvSpPr>
              <a:spLocks noChangeArrowheads="1" noChangeShapeType="1" noTextEdit="1"/>
            </p:cNvSpPr>
            <p:nvPr/>
          </p:nvSpPr>
          <p:spPr bwMode="auto">
            <a:xfrm>
              <a:off x="336" y="3504"/>
              <a:ext cx="954" cy="414"/>
            </a:xfrm>
            <a:prstGeom prst="rect">
              <a:avLst/>
            </a:prstGeom>
          </p:spPr>
          <p:txBody>
            <a:bodyPr wrap="none" fromWordArt="1">
              <a:prstTxWarp prst="textPlain">
                <a:avLst>
                  <a:gd name="adj" fmla="val 50000"/>
                </a:avLst>
              </a:prstTxWarp>
            </a:bodyPr>
            <a:lstStyle/>
            <a:p>
              <a:pPr algn="ctr"/>
              <a:r>
                <a:rPr lang="vi-VN" sz="3600" b="1" kern="10">
                  <a:ln w="9525">
                    <a:solidFill>
                      <a:srgbClr val="003300"/>
                    </a:solidFill>
                    <a:round/>
                    <a:headEnd/>
                    <a:tailEnd/>
                  </a:ln>
                  <a:solidFill>
                    <a:srgbClr val="00FF00"/>
                  </a:solidFill>
                  <a:latin typeface="Times New Roman" panose="02020603050405020304" pitchFamily="18" charset="0"/>
                  <a:cs typeface="Times New Roman" panose="02020603050405020304" pitchFamily="18" charset="0"/>
                </a:rPr>
                <a:t>Hết giờ</a:t>
              </a:r>
            </a:p>
          </p:txBody>
        </p:sp>
      </p:grpSp>
      <p:pic>
        <p:nvPicPr>
          <p:cNvPr id="17451" name="Picture 43" descr="s_f_01_592_01_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038600"/>
            <a:ext cx="2393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839200" cy="1676400"/>
          </a:xfrm>
          <a:prstGeom prst="rect">
            <a:avLst/>
          </a:prstGeom>
          <a:noFill/>
          <a:ln w="57150" cap="rnd">
            <a:solidFill>
              <a:srgbClr val="9933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17416" name="Text Box 8"/>
          <p:cNvSpPr txBox="1">
            <a:spLocks noChangeArrowheads="1"/>
          </p:cNvSpPr>
          <p:nvPr/>
        </p:nvSpPr>
        <p:spPr bwMode="auto">
          <a:xfrm>
            <a:off x="1143000" y="19050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00FF"/>
                </a:solidFill>
                <a:latin typeface="Times New Roman" panose="02020603050405020304" pitchFamily="18" charset="0"/>
              </a:rPr>
              <a:t>Quy trình trên được sắp xếp theo hình mẫu nào</a:t>
            </a:r>
          </a:p>
        </p:txBody>
      </p:sp>
      <p:grpSp>
        <p:nvGrpSpPr>
          <p:cNvPr id="17431" name="Group 23"/>
          <p:cNvGrpSpPr>
            <a:grpSpLocks/>
          </p:cNvGrpSpPr>
          <p:nvPr/>
        </p:nvGrpSpPr>
        <p:grpSpPr bwMode="auto">
          <a:xfrm>
            <a:off x="5867400" y="2438400"/>
            <a:ext cx="2667000" cy="2311400"/>
            <a:chOff x="2160" y="2496"/>
            <a:chExt cx="1680" cy="1716"/>
          </a:xfrm>
        </p:grpSpPr>
        <p:sp>
          <p:nvSpPr>
            <p:cNvPr id="26649" name="AutoShape 10">
              <a:hlinkClick r:id="" action="ppaction://noaction" highlightClick="1"/>
            </p:cNvPr>
            <p:cNvSpPr>
              <a:spLocks noChangeArrowheads="1"/>
            </p:cNvSpPr>
            <p:nvPr/>
          </p:nvSpPr>
          <p:spPr bwMode="auto">
            <a:xfrm>
              <a:off x="2160" y="2496"/>
              <a:ext cx="1680" cy="1584"/>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665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2640"/>
              <a:ext cx="144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1" name="Text Box 19"/>
            <p:cNvSpPr txBox="1">
              <a:spLocks noChangeArrowheads="1"/>
            </p:cNvSpPr>
            <p:nvPr/>
          </p:nvSpPr>
          <p:spPr bwMode="auto">
            <a:xfrm>
              <a:off x="2880" y="3600"/>
              <a:ext cx="240"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FF0000"/>
                  </a:solidFill>
                  <a:latin typeface="Times New Roman" panose="02020603050405020304" pitchFamily="18" charset="0"/>
                </a:rPr>
                <a:t>2</a:t>
              </a:r>
            </a:p>
          </p:txBody>
        </p:sp>
      </p:grpSp>
      <p:grpSp>
        <p:nvGrpSpPr>
          <p:cNvPr id="17432" name="Group 24"/>
          <p:cNvGrpSpPr>
            <a:grpSpLocks/>
          </p:cNvGrpSpPr>
          <p:nvPr/>
        </p:nvGrpSpPr>
        <p:grpSpPr bwMode="auto">
          <a:xfrm>
            <a:off x="3276600" y="4662488"/>
            <a:ext cx="2514600" cy="2195512"/>
            <a:chOff x="480" y="1632"/>
            <a:chExt cx="1584" cy="1383"/>
          </a:xfrm>
        </p:grpSpPr>
        <p:sp>
          <p:nvSpPr>
            <p:cNvPr id="26646" name="AutoShape 25">
              <a:hlinkClick r:id="" action="ppaction://noaction" highlightClick="1"/>
            </p:cNvPr>
            <p:cNvSpPr>
              <a:spLocks noChangeArrowheads="1"/>
            </p:cNvSpPr>
            <p:nvPr/>
          </p:nvSpPr>
          <p:spPr bwMode="auto">
            <a:xfrm>
              <a:off x="480" y="1632"/>
              <a:ext cx="1584" cy="1296"/>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pic>
          <p:nvPicPr>
            <p:cNvPr id="26647"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 y="1728"/>
              <a:ext cx="127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8" name="Text Box 27"/>
            <p:cNvSpPr txBox="1">
              <a:spLocks noChangeArrowheads="1"/>
            </p:cNvSpPr>
            <p:nvPr/>
          </p:nvSpPr>
          <p:spPr bwMode="auto">
            <a:xfrm>
              <a:off x="1152" y="2496"/>
              <a:ext cx="240"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FF0000"/>
                  </a:solidFill>
                  <a:latin typeface="Times New Roman" panose="02020603050405020304" pitchFamily="18" charset="0"/>
                </a:rPr>
                <a:t>3</a:t>
              </a:r>
            </a:p>
          </p:txBody>
        </p:sp>
      </p:grpSp>
      <p:grpSp>
        <p:nvGrpSpPr>
          <p:cNvPr id="17437" name="Group 29"/>
          <p:cNvGrpSpPr>
            <a:grpSpLocks/>
          </p:cNvGrpSpPr>
          <p:nvPr/>
        </p:nvGrpSpPr>
        <p:grpSpPr bwMode="auto">
          <a:xfrm>
            <a:off x="762000" y="2590800"/>
            <a:ext cx="2438400" cy="2295525"/>
            <a:chOff x="3984" y="1584"/>
            <a:chExt cx="1488" cy="1497"/>
          </a:xfrm>
        </p:grpSpPr>
        <p:sp>
          <p:nvSpPr>
            <p:cNvPr id="26643" name="AutoShape 30">
              <a:hlinkClick r:id="" action="ppaction://noaction" highlightClick="1"/>
            </p:cNvPr>
            <p:cNvSpPr>
              <a:spLocks noChangeArrowheads="1"/>
            </p:cNvSpPr>
            <p:nvPr/>
          </p:nvSpPr>
          <p:spPr bwMode="auto">
            <a:xfrm>
              <a:off x="3984" y="1584"/>
              <a:ext cx="1488" cy="1392"/>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6644"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 y="1680"/>
              <a:ext cx="120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 Box 32"/>
            <p:cNvSpPr txBox="1">
              <a:spLocks noChangeArrowheads="1"/>
            </p:cNvSpPr>
            <p:nvPr/>
          </p:nvSpPr>
          <p:spPr bwMode="auto">
            <a:xfrm>
              <a:off x="4608" y="2544"/>
              <a:ext cx="240" cy="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FF0000"/>
                  </a:solidFill>
                  <a:latin typeface="Times New Roman" panose="02020603050405020304" pitchFamily="18" charset="0"/>
                </a:rPr>
                <a:t>1</a:t>
              </a:r>
            </a:p>
          </p:txBody>
        </p:sp>
      </p:grpSp>
      <p:sp>
        <p:nvSpPr>
          <p:cNvPr id="17446" name="WordArt 38"/>
          <p:cNvSpPr>
            <a:spLocks noChangeArrowheads="1" noChangeShapeType="1" noTextEdit="1"/>
          </p:cNvSpPr>
          <p:nvPr/>
        </p:nvSpPr>
        <p:spPr bwMode="auto">
          <a:xfrm>
            <a:off x="1600200" y="57150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05</a:t>
            </a:r>
          </a:p>
        </p:txBody>
      </p:sp>
      <p:sp>
        <p:nvSpPr>
          <p:cNvPr id="17447" name="WordArt 39"/>
          <p:cNvSpPr>
            <a:spLocks noChangeArrowheads="1" noChangeShapeType="1" noTextEdit="1"/>
          </p:cNvSpPr>
          <p:nvPr/>
        </p:nvSpPr>
        <p:spPr bwMode="auto">
          <a:xfrm>
            <a:off x="1600200" y="57912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04</a:t>
            </a:r>
          </a:p>
        </p:txBody>
      </p:sp>
      <p:sp>
        <p:nvSpPr>
          <p:cNvPr id="17448" name="WordArt 40"/>
          <p:cNvSpPr>
            <a:spLocks noChangeArrowheads="1" noChangeShapeType="1" noTextEdit="1"/>
          </p:cNvSpPr>
          <p:nvPr/>
        </p:nvSpPr>
        <p:spPr bwMode="auto">
          <a:xfrm>
            <a:off x="1600200" y="57912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03</a:t>
            </a:r>
          </a:p>
        </p:txBody>
      </p:sp>
      <p:sp>
        <p:nvSpPr>
          <p:cNvPr id="17449" name="WordArt 41"/>
          <p:cNvSpPr>
            <a:spLocks noChangeArrowheads="1" noChangeShapeType="1" noTextEdit="1"/>
          </p:cNvSpPr>
          <p:nvPr/>
        </p:nvSpPr>
        <p:spPr bwMode="auto">
          <a:xfrm>
            <a:off x="1524000" y="58674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02</a:t>
            </a:r>
          </a:p>
        </p:txBody>
      </p:sp>
      <p:sp>
        <p:nvSpPr>
          <p:cNvPr id="17450" name="WordArt 42"/>
          <p:cNvSpPr>
            <a:spLocks noChangeArrowheads="1" noChangeShapeType="1" noTextEdit="1"/>
          </p:cNvSpPr>
          <p:nvPr/>
        </p:nvSpPr>
        <p:spPr bwMode="auto">
          <a:xfrm>
            <a:off x="1600200" y="58674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01</a:t>
            </a:r>
          </a:p>
        </p:txBody>
      </p:sp>
      <p:sp>
        <p:nvSpPr>
          <p:cNvPr id="17442" name="AutoShape 34"/>
          <p:cNvSpPr>
            <a:spLocks noChangeArrowheads="1"/>
          </p:cNvSpPr>
          <p:nvPr/>
        </p:nvSpPr>
        <p:spPr bwMode="auto">
          <a:xfrm>
            <a:off x="914400" y="5638800"/>
            <a:ext cx="1524000" cy="990600"/>
          </a:xfrm>
          <a:prstGeom prst="octagon">
            <a:avLst>
              <a:gd name="adj" fmla="val 29287"/>
            </a:avLst>
          </a:prstGeom>
          <a:noFill/>
          <a:ln w="57150" cmpd="thinThick">
            <a:solidFill>
              <a:srgbClr val="FFFF00"/>
            </a:solidFill>
            <a:miter lim="800000"/>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6639" name="Picture 44" descr="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590800"/>
            <a:ext cx="31337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45" descr="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9775" y="2438400"/>
            <a:ext cx="3324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46" descr="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4724400"/>
            <a:ext cx="3095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47" descr="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nhacnen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ox(out)">
                                      <p:cBhvr>
                                        <p:cTn id="7" dur="500"/>
                                        <p:tgtEl>
                                          <p:spTgt spid="17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442"/>
                                        </p:tgtEl>
                                        <p:attrNameLst>
                                          <p:attrName>style.visibility</p:attrName>
                                        </p:attrNameLst>
                                      </p:cBhvr>
                                      <p:to>
                                        <p:strVal val="visible"/>
                                      </p:to>
                                    </p:set>
                                    <p:animEffect transition="in" filter="box(out)">
                                      <p:cBhvr>
                                        <p:cTn id="12" dur="500"/>
                                        <p:tgtEl>
                                          <p:spTgt spid="17442"/>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7446"/>
                                        </p:tgtEl>
                                        <p:attrNameLst>
                                          <p:attrName>style.visibility</p:attrName>
                                        </p:attrNameLst>
                                      </p:cBhvr>
                                      <p:to>
                                        <p:strVal val="visible"/>
                                      </p:to>
                                    </p:set>
                                    <p:animEffect transition="in" filter="dissolve">
                                      <p:cBhvr>
                                        <p:cTn id="16" dur="1000"/>
                                        <p:tgtEl>
                                          <p:spTgt spid="17446"/>
                                        </p:tgtEl>
                                      </p:cBhvr>
                                    </p:animEffect>
                                  </p:childTnLst>
                                  <p:subTnLst>
                                    <p:set>
                                      <p:cBhvr override="childStyle">
                                        <p:cTn dur="1" fill="hold" display="0" masterRel="sameClick" afterEffect="1">
                                          <p:stCondLst>
                                            <p:cond evt="end" delay="0">
                                              <p:tn val="14"/>
                                            </p:cond>
                                          </p:stCondLst>
                                        </p:cTn>
                                        <p:tgtEl>
                                          <p:spTgt spid="17446"/>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3" name="TYPE.WAV"/>
                                        </p:tgtEl>
                                      </p:cMediaNode>
                                    </p:audio>
                                  </p:subTnLst>
                                </p:cTn>
                              </p:par>
                            </p:childTnLst>
                          </p:cTn>
                        </p:par>
                        <p:par>
                          <p:cTn id="17" fill="hold" nodeType="afterGroup">
                            <p:stCondLst>
                              <p:cond delay="1500"/>
                            </p:stCondLst>
                            <p:childTnLst>
                              <p:par>
                                <p:cTn id="18" presetID="9" presetClass="entr" presetSubtype="0" fill="hold" nodeType="afterEffect">
                                  <p:stCondLst>
                                    <p:cond delay="0"/>
                                  </p:stCondLst>
                                  <p:childTnLst>
                                    <p:set>
                                      <p:cBhvr>
                                        <p:cTn id="19" dur="1" fill="hold">
                                          <p:stCondLst>
                                            <p:cond delay="0"/>
                                          </p:stCondLst>
                                        </p:cTn>
                                        <p:tgtEl>
                                          <p:spTgt spid="17447"/>
                                        </p:tgtEl>
                                        <p:attrNameLst>
                                          <p:attrName>style.visibility</p:attrName>
                                        </p:attrNameLst>
                                      </p:cBhvr>
                                      <p:to>
                                        <p:strVal val="visible"/>
                                      </p:to>
                                    </p:set>
                                    <p:animEffect transition="in" filter="dissolve">
                                      <p:cBhvr>
                                        <p:cTn id="20" dur="1000"/>
                                        <p:tgtEl>
                                          <p:spTgt spid="17447"/>
                                        </p:tgtEl>
                                      </p:cBhvr>
                                    </p:animEffect>
                                  </p:childTnLst>
                                  <p:subTnLst>
                                    <p:set>
                                      <p:cBhvr override="childStyle">
                                        <p:cTn dur="1" fill="hold" display="0" masterRel="sameClick" afterEffect="1">
                                          <p:stCondLst>
                                            <p:cond evt="end" delay="0">
                                              <p:tn val="18"/>
                                            </p:cond>
                                          </p:stCondLst>
                                        </p:cTn>
                                        <p:tgtEl>
                                          <p:spTgt spid="17447"/>
                                        </p:tgtEl>
                                        <p:attrNameLst>
                                          <p:attrName>style.visibility</p:attrName>
                                        </p:attrNameLst>
                                      </p:cBhvr>
                                      <p:to>
                                        <p:strVal val="hidden"/>
                                      </p:to>
                                    </p:set>
                                    <p:audio>
                                      <p:cMediaNode>
                                        <p:cTn display="0" masterRel="sameClick">
                                          <p:stCondLst>
                                            <p:cond evt="begin" delay="0">
                                              <p:tn val="18"/>
                                            </p:cond>
                                          </p:stCondLst>
                                          <p:endCondLst>
                                            <p:cond evt="onStopAudio" delay="0">
                                              <p:tgtEl>
                                                <p:sldTgt/>
                                              </p:tgtEl>
                                            </p:cond>
                                          </p:endCondLst>
                                        </p:cTn>
                                        <p:tgtEl>
                                          <p:sndTgt r:embed="rId3" name="TYPE.WAV"/>
                                        </p:tgtEl>
                                      </p:cMediaNode>
                                    </p:audio>
                                  </p:subTnLst>
                                </p:cTn>
                              </p:par>
                            </p:childTnLst>
                          </p:cTn>
                        </p:par>
                        <p:par>
                          <p:cTn id="21" fill="hold" nodeType="afterGroup">
                            <p:stCondLst>
                              <p:cond delay="2500"/>
                            </p:stCondLst>
                            <p:childTnLst>
                              <p:par>
                                <p:cTn id="22" presetID="9" presetClass="entr" presetSubtype="0" fill="hold" nodeType="afterEffect">
                                  <p:stCondLst>
                                    <p:cond delay="0"/>
                                  </p:stCondLst>
                                  <p:childTnLst>
                                    <p:set>
                                      <p:cBhvr>
                                        <p:cTn id="23" dur="1" fill="hold">
                                          <p:stCondLst>
                                            <p:cond delay="0"/>
                                          </p:stCondLst>
                                        </p:cTn>
                                        <p:tgtEl>
                                          <p:spTgt spid="17448"/>
                                        </p:tgtEl>
                                        <p:attrNameLst>
                                          <p:attrName>style.visibility</p:attrName>
                                        </p:attrNameLst>
                                      </p:cBhvr>
                                      <p:to>
                                        <p:strVal val="visible"/>
                                      </p:to>
                                    </p:set>
                                    <p:animEffect transition="in" filter="dissolve">
                                      <p:cBhvr>
                                        <p:cTn id="24" dur="1000"/>
                                        <p:tgtEl>
                                          <p:spTgt spid="17448"/>
                                        </p:tgtEl>
                                      </p:cBhvr>
                                    </p:animEffect>
                                  </p:childTnLst>
                                  <p:subTnLst>
                                    <p:set>
                                      <p:cBhvr override="childStyle">
                                        <p:cTn dur="1" fill="hold" display="0" masterRel="sameClick" afterEffect="1">
                                          <p:stCondLst>
                                            <p:cond evt="end" delay="0">
                                              <p:tn val="22"/>
                                            </p:cond>
                                          </p:stCondLst>
                                        </p:cTn>
                                        <p:tgtEl>
                                          <p:spTgt spid="17448"/>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3" name="TYPE.WAV"/>
                                        </p:tgtEl>
                                      </p:cMediaNode>
                                    </p:audio>
                                  </p:subTnLst>
                                </p:cTn>
                              </p:par>
                            </p:childTnLst>
                          </p:cTn>
                        </p:par>
                        <p:par>
                          <p:cTn id="25" fill="hold" nodeType="afterGroup">
                            <p:stCondLst>
                              <p:cond delay="3500"/>
                            </p:stCondLst>
                            <p:childTnLst>
                              <p:par>
                                <p:cTn id="26" presetID="9" presetClass="entr" presetSubtype="0" fill="hold" nodeType="afterEffect">
                                  <p:stCondLst>
                                    <p:cond delay="0"/>
                                  </p:stCondLst>
                                  <p:childTnLst>
                                    <p:set>
                                      <p:cBhvr>
                                        <p:cTn id="27" dur="1" fill="hold">
                                          <p:stCondLst>
                                            <p:cond delay="0"/>
                                          </p:stCondLst>
                                        </p:cTn>
                                        <p:tgtEl>
                                          <p:spTgt spid="17449"/>
                                        </p:tgtEl>
                                        <p:attrNameLst>
                                          <p:attrName>style.visibility</p:attrName>
                                        </p:attrNameLst>
                                      </p:cBhvr>
                                      <p:to>
                                        <p:strVal val="visible"/>
                                      </p:to>
                                    </p:set>
                                    <p:animEffect transition="in" filter="dissolve">
                                      <p:cBhvr>
                                        <p:cTn id="28" dur="1000"/>
                                        <p:tgtEl>
                                          <p:spTgt spid="17449"/>
                                        </p:tgtEl>
                                      </p:cBhvr>
                                    </p:animEffect>
                                  </p:childTnLst>
                                  <p:subTnLst>
                                    <p:set>
                                      <p:cBhvr override="childStyle">
                                        <p:cTn dur="1" fill="hold" display="0" masterRel="sameClick" afterEffect="1">
                                          <p:stCondLst>
                                            <p:cond evt="end" delay="0">
                                              <p:tn val="26"/>
                                            </p:cond>
                                          </p:stCondLst>
                                        </p:cTn>
                                        <p:tgtEl>
                                          <p:spTgt spid="17449"/>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par>
                          <p:cTn id="29" fill="hold" nodeType="afterGroup">
                            <p:stCondLst>
                              <p:cond delay="4500"/>
                            </p:stCondLst>
                            <p:childTnLst>
                              <p:par>
                                <p:cTn id="30" presetID="9" presetClass="entr" presetSubtype="0" fill="hold" nodeType="afterEffect">
                                  <p:stCondLst>
                                    <p:cond delay="0"/>
                                  </p:stCondLst>
                                  <p:childTnLst>
                                    <p:set>
                                      <p:cBhvr>
                                        <p:cTn id="31" dur="1" fill="hold">
                                          <p:stCondLst>
                                            <p:cond delay="0"/>
                                          </p:stCondLst>
                                        </p:cTn>
                                        <p:tgtEl>
                                          <p:spTgt spid="17450"/>
                                        </p:tgtEl>
                                        <p:attrNameLst>
                                          <p:attrName>style.visibility</p:attrName>
                                        </p:attrNameLst>
                                      </p:cBhvr>
                                      <p:to>
                                        <p:strVal val="visible"/>
                                      </p:to>
                                    </p:set>
                                    <p:animEffect transition="in" filter="dissolve">
                                      <p:cBhvr>
                                        <p:cTn id="32" dur="1000"/>
                                        <p:tgtEl>
                                          <p:spTgt spid="17450"/>
                                        </p:tgtEl>
                                      </p:cBhvr>
                                    </p:animEffect>
                                  </p:childTnLst>
                                  <p:subTnLst>
                                    <p:set>
                                      <p:cBhvr override="childStyle">
                                        <p:cTn dur="1" fill="hold" display="0" masterRel="sameClick" afterEffect="1">
                                          <p:stCondLst>
                                            <p:cond evt="end" delay="0">
                                              <p:tn val="30"/>
                                            </p:cond>
                                          </p:stCondLst>
                                        </p:cTn>
                                        <p:tgtEl>
                                          <p:spTgt spid="17450"/>
                                        </p:tgtEl>
                                        <p:attrNameLst>
                                          <p:attrName>style.visibility</p:attrName>
                                        </p:attrNameLst>
                                      </p:cBhvr>
                                      <p:to>
                                        <p:strVal val="hidden"/>
                                      </p:to>
                                    </p:se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par>
                          <p:cTn id="33" fill="hold" nodeType="afterGroup">
                            <p:stCondLst>
                              <p:cond delay="5500"/>
                            </p:stCondLst>
                            <p:childTnLst>
                              <p:par>
                                <p:cTn id="34" presetID="8" presetClass="entr" presetSubtype="16" fill="hold" nodeType="afterEffect">
                                  <p:stCondLst>
                                    <p:cond delay="0"/>
                                  </p:stCondLst>
                                  <p:childTnLst>
                                    <p:set>
                                      <p:cBhvr>
                                        <p:cTn id="35" dur="1" fill="hold">
                                          <p:stCondLst>
                                            <p:cond delay="0"/>
                                          </p:stCondLst>
                                        </p:cTn>
                                        <p:tgtEl>
                                          <p:spTgt spid="17443"/>
                                        </p:tgtEl>
                                        <p:attrNameLst>
                                          <p:attrName>style.visibility</p:attrName>
                                        </p:attrNameLst>
                                      </p:cBhvr>
                                      <p:to>
                                        <p:strVal val="visible"/>
                                      </p:to>
                                    </p:set>
                                    <p:animEffect transition="in" filter="diamond(in)">
                                      <p:cBhvr>
                                        <p:cTn id="36" dur="1000"/>
                                        <p:tgtEl>
                                          <p:spTgt spid="17443"/>
                                        </p:tgtEl>
                                      </p:cBhvr>
                                    </p:animEffect>
                                  </p:childTnLst>
                                  <p:subTnLst>
                                    <p:audio>
                                      <p:cMediaNode>
                                        <p:cTn display="0" masterRel="sameClick">
                                          <p:stCondLst>
                                            <p:cond evt="begin" delay="0">
                                              <p:tn val="34"/>
                                            </p:cond>
                                          </p:stCondLst>
                                          <p:endCondLst>
                                            <p:cond evt="onStopAudio" delay="0">
                                              <p:tgtEl>
                                                <p:sldTgt/>
                                              </p:tgtEl>
                                            </p:cond>
                                          </p:endCondLst>
                                        </p:cTn>
                                        <p:tgtEl>
                                          <p:sndTgt r:embed="rId4" name="explode.wav"/>
                                        </p:tgtEl>
                                      </p:cMediaNode>
                                    </p:audio>
                                  </p:subTnLst>
                                </p:cTn>
                              </p:par>
                              <p:par>
                                <p:cTn id="37" presetID="8" presetClass="exit" presetSubtype="16" fill="hold" grpId="1" nodeType="withEffect">
                                  <p:stCondLst>
                                    <p:cond delay="0"/>
                                  </p:stCondLst>
                                  <p:childTnLst>
                                    <p:animEffect transition="out" filter="diamond(in)">
                                      <p:cBhvr>
                                        <p:cTn id="38" dur="500"/>
                                        <p:tgtEl>
                                          <p:spTgt spid="17442"/>
                                        </p:tgtEl>
                                      </p:cBhvr>
                                    </p:animEffect>
                                    <p:set>
                                      <p:cBhvr>
                                        <p:cTn id="39" dur="1" fill="hold">
                                          <p:stCondLst>
                                            <p:cond delay="499"/>
                                          </p:stCondLst>
                                        </p:cTn>
                                        <p:tgtEl>
                                          <p:spTgt spid="174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743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3.33333E-6 -4.73988E-6 L -0.0125 -0.21526 " pathEditMode="relative" rAng="0" ptsTypes="AA">
                                      <p:cBhvr>
                                        <p:cTn id="44" dur="2000" fill="hold"/>
                                        <p:tgtEl>
                                          <p:spTgt spid="17432"/>
                                        </p:tgtEl>
                                        <p:attrNameLst>
                                          <p:attrName>ppt_x</p:attrName>
                                          <p:attrName>ppt_y</p:attrName>
                                        </p:attrNameLst>
                                      </p:cBhvr>
                                      <p:rCtr x="-625" y="-10775"/>
                                    </p:animMotion>
                                  </p:childTnLst>
                                </p:cTn>
                              </p:par>
                              <p:par>
                                <p:cTn id="45" presetID="6" presetClass="emph" presetSubtype="0" fill="hold" nodeType="withEffect">
                                  <p:stCondLst>
                                    <p:cond delay="0"/>
                                  </p:stCondLst>
                                  <p:childTnLst>
                                    <p:animScale>
                                      <p:cBhvr>
                                        <p:cTn id="46" dur="2000" fill="hold"/>
                                        <p:tgtEl>
                                          <p:spTgt spid="17432"/>
                                        </p:tgtEl>
                                      </p:cBhvr>
                                      <p:by x="150000" y="150000"/>
                                    </p:animScale>
                                  </p:childTnLst>
                                </p:cTn>
                              </p:par>
                              <p:par>
                                <p:cTn id="47" presetID="8" presetClass="exit" presetSubtype="16" fill="hold" nodeType="withEffect">
                                  <p:stCondLst>
                                    <p:cond delay="0"/>
                                  </p:stCondLst>
                                  <p:childTnLst>
                                    <p:animEffect transition="out" filter="diamond(in)">
                                      <p:cBhvr>
                                        <p:cTn id="48" dur="1000"/>
                                        <p:tgtEl>
                                          <p:spTgt spid="17431"/>
                                        </p:tgtEl>
                                      </p:cBhvr>
                                    </p:animEffect>
                                    <p:set>
                                      <p:cBhvr>
                                        <p:cTn id="49" dur="1" fill="hold">
                                          <p:stCondLst>
                                            <p:cond delay="999"/>
                                          </p:stCondLst>
                                        </p:cTn>
                                        <p:tgtEl>
                                          <p:spTgt spid="17431"/>
                                        </p:tgtEl>
                                        <p:attrNameLst>
                                          <p:attrName>style.visibility</p:attrName>
                                        </p:attrNameLst>
                                      </p:cBhvr>
                                      <p:to>
                                        <p:strVal val="hidden"/>
                                      </p:to>
                                    </p:set>
                                  </p:childTnLst>
                                </p:cTn>
                              </p:par>
                              <p:par>
                                <p:cTn id="50" presetID="8" presetClass="exit" presetSubtype="16" fill="hold" nodeType="withEffect">
                                  <p:stCondLst>
                                    <p:cond delay="0"/>
                                  </p:stCondLst>
                                  <p:childTnLst>
                                    <p:animEffect transition="out" filter="diamond(in)">
                                      <p:cBhvr>
                                        <p:cTn id="51" dur="2000"/>
                                        <p:tgtEl>
                                          <p:spTgt spid="17437"/>
                                        </p:tgtEl>
                                      </p:cBhvr>
                                    </p:animEffect>
                                    <p:set>
                                      <p:cBhvr>
                                        <p:cTn id="52" dur="1" fill="hold">
                                          <p:stCondLst>
                                            <p:cond delay="1999"/>
                                          </p:stCondLst>
                                        </p:cTn>
                                        <p:tgtEl>
                                          <p:spTgt spid="17437"/>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17416"/>
                                        </p:tgtEl>
                                      </p:cBhvr>
                                    </p:animEffect>
                                    <p:set>
                                      <p:cBhvr>
                                        <p:cTn id="55" dur="1" fill="hold">
                                          <p:stCondLst>
                                            <p:cond delay="499"/>
                                          </p:stCondLst>
                                        </p:cTn>
                                        <p:tgtEl>
                                          <p:spTgt spid="17416"/>
                                        </p:tgtEl>
                                        <p:attrNameLst>
                                          <p:attrName>style.visibility</p:attrName>
                                        </p:attrNameLst>
                                      </p:cBhvr>
                                      <p:to>
                                        <p:strVal val="hidden"/>
                                      </p:to>
                                    </p:set>
                                  </p:childTnLst>
                                </p:cTn>
                              </p:par>
                              <p:par>
                                <p:cTn id="56" presetID="8" presetClass="entr" presetSubtype="32" fill="hold" nodeType="withEffect">
                                  <p:stCondLst>
                                    <p:cond delay="0"/>
                                  </p:stCondLst>
                                  <p:childTnLst>
                                    <p:set>
                                      <p:cBhvr>
                                        <p:cTn id="57" dur="1" fill="hold">
                                          <p:stCondLst>
                                            <p:cond delay="0"/>
                                          </p:stCondLst>
                                        </p:cTn>
                                        <p:tgtEl>
                                          <p:spTgt spid="17451"/>
                                        </p:tgtEl>
                                        <p:attrNameLst>
                                          <p:attrName>style.visibility</p:attrName>
                                        </p:attrNameLst>
                                      </p:cBhvr>
                                      <p:to>
                                        <p:strVal val="visible"/>
                                      </p:to>
                                    </p:set>
                                    <p:animEffect transition="in" filter="diamond(out)">
                                      <p:cBhvr>
                                        <p:cTn id="58" dur="1000"/>
                                        <p:tgtEl>
                                          <p:spTgt spid="17451"/>
                                        </p:tgtEl>
                                      </p:cBhvr>
                                    </p:animEffect>
                                  </p:childTnLst>
                                  <p:subTnLst>
                                    <p:audio>
                                      <p:cMediaNode>
                                        <p:cTn display="0" masterRel="sameClick">
                                          <p:stCondLst>
                                            <p:cond evt="begin" delay="0">
                                              <p:tn val="56"/>
                                            </p:cond>
                                          </p:stCondLst>
                                          <p:endCondLst>
                                            <p:cond evt="onStopAudio" delay="0">
                                              <p:tgtEl>
                                                <p:sldTgt/>
                                              </p:tgtEl>
                                            </p:cond>
                                          </p:endCondLst>
                                        </p:cTn>
                                        <p:tgtEl>
                                          <p:sndTgt r:embed="rId5" name="ban rat gioi.wav"/>
                                        </p:tgtEl>
                                      </p:cMediaNode>
                                    </p:audio>
                                  </p:subTnLst>
                                </p:cTn>
                              </p:par>
                            </p:childTnLst>
                          </p:cTn>
                        </p:par>
                      </p:childTnLst>
                    </p:cTn>
                  </p:par>
                </p:childTnLst>
              </p:cTn>
              <p:nextCondLst>
                <p:cond evt="onClick" delay="0">
                  <p:tgtEl>
                    <p:spTgt spid="17432"/>
                  </p:tgtEl>
                </p:cond>
              </p:nextCondLst>
            </p:seq>
            <p:seq concurrent="1" nextAc="seek">
              <p:cTn id="59" restart="whenNotActive" fill="hold" evtFilter="cancelBubble" nodeType="interactiveSeq">
                <p:stCondLst>
                  <p:cond evt="onClick" delay="0">
                    <p:tgtEl>
                      <p:spTgt spid="17437"/>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7437"/>
                                        </p:tgtEl>
                                      </p:cBhvr>
                                    </p:animEffect>
                                    <p:animScale>
                                      <p:cBhvr>
                                        <p:cTn id="64" dur="250" autoRev="1" fill="hold"/>
                                        <p:tgtEl>
                                          <p:spTgt spid="17437"/>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6" name="chon lai.wav"/>
                                        </p:tgtEl>
                                      </p:cMediaNode>
                                    </p:audio>
                                  </p:subTnLst>
                                </p:cTn>
                              </p:par>
                            </p:childTnLst>
                          </p:cTn>
                        </p:par>
                      </p:childTnLst>
                    </p:cTn>
                  </p:par>
                </p:childTnLst>
              </p:cTn>
              <p:nextCondLst>
                <p:cond evt="onClick" delay="0">
                  <p:tgtEl>
                    <p:spTgt spid="17437"/>
                  </p:tgtEl>
                </p:cond>
              </p:nextCondLst>
            </p:seq>
            <p:seq concurrent="1" nextAc="seek">
              <p:cTn id="65" restart="whenNotActive" fill="hold" evtFilter="cancelBubble" nodeType="interactiveSeq">
                <p:stCondLst>
                  <p:cond evt="onClick" delay="0">
                    <p:tgtEl>
                      <p:spTgt spid="1743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17431"/>
                                        </p:tgtEl>
                                      </p:cBhvr>
                                    </p:animEffect>
                                    <p:animScale>
                                      <p:cBhvr>
                                        <p:cTn id="70" dur="250" autoRev="1" fill="hold"/>
                                        <p:tgtEl>
                                          <p:spTgt spid="17431"/>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6" name="chon lai.wav"/>
                                        </p:tgtEl>
                                      </p:cMediaNode>
                                    </p:audio>
                                  </p:subTnLst>
                                </p:cTn>
                              </p:par>
                            </p:childTnLst>
                          </p:cTn>
                        </p:par>
                      </p:childTnLst>
                    </p:cTn>
                  </p:par>
                </p:childTnLst>
              </p:cTn>
              <p:nextCondLst>
                <p:cond evt="onClick" delay="0">
                  <p:tgtEl>
                    <p:spTgt spid="17431"/>
                  </p:tgtEl>
                </p:cond>
              </p:nextCondLst>
            </p:seq>
          </p:childTnLst>
        </p:cTn>
      </p:par>
    </p:tnLst>
    <p:bldLst>
      <p:bldP spid="17416" grpId="0"/>
      <p:bldP spid="17416" grpId="1"/>
      <p:bldP spid="17442" grpId="0" animBg="1"/>
      <p:bldP spid="1744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pic>
        <p:nvPicPr>
          <p:cNvPr id="30784" name="Picture 64" descr="s_f_01_589_01_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286000"/>
            <a:ext cx="2667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Text Box 23"/>
          <p:cNvSpPr txBox="1">
            <a:spLocks noChangeArrowheads="1"/>
          </p:cNvSpPr>
          <p:nvPr/>
        </p:nvSpPr>
        <p:spPr bwMode="auto">
          <a:xfrm>
            <a:off x="838200" y="16764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00FF"/>
                </a:solidFill>
                <a:latin typeface="Times New Roman" panose="02020603050405020304" pitchFamily="18" charset="0"/>
              </a:rPr>
              <a:t>Quy trình trên được sắp xếp theo hình mẫu nào</a:t>
            </a:r>
          </a:p>
        </p:txBody>
      </p:sp>
      <p:grpSp>
        <p:nvGrpSpPr>
          <p:cNvPr id="30783" name="Group 63"/>
          <p:cNvGrpSpPr>
            <a:grpSpLocks/>
          </p:cNvGrpSpPr>
          <p:nvPr/>
        </p:nvGrpSpPr>
        <p:grpSpPr bwMode="auto">
          <a:xfrm>
            <a:off x="381000" y="0"/>
            <a:ext cx="8763000" cy="1371600"/>
            <a:chOff x="336" y="144"/>
            <a:chExt cx="5136" cy="864"/>
          </a:xfrm>
        </p:grpSpPr>
        <p:sp>
          <p:nvSpPr>
            <p:cNvPr id="27688" name="Rectangle 17"/>
            <p:cNvSpPr>
              <a:spLocks noChangeArrowheads="1"/>
            </p:cNvSpPr>
            <p:nvPr/>
          </p:nvSpPr>
          <p:spPr bwMode="auto">
            <a:xfrm>
              <a:off x="336" y="144"/>
              <a:ext cx="5136" cy="8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7689"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 y="288"/>
              <a:ext cx="36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 y="288"/>
              <a:ext cx="36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1" name="Picture 16" descr="canh hoa ti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8" y="288"/>
              <a:ext cx="33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6" y="288"/>
              <a:ext cx="36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4" y="288"/>
              <a:ext cx="36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6" y="288"/>
              <a:ext cx="36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5" name="Picture 21" descr="canh hoa ti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0" y="288"/>
              <a:ext cx="33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6" y="288"/>
              <a:ext cx="36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7"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6" y="240"/>
              <a:ext cx="36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8" y="240"/>
              <a:ext cx="36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9" name="Picture 26" descr="canh hoa ti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0" y="240"/>
              <a:ext cx="33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0"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8" y="240"/>
              <a:ext cx="36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82" name="Group 62"/>
          <p:cNvGrpSpPr>
            <a:grpSpLocks/>
          </p:cNvGrpSpPr>
          <p:nvPr/>
        </p:nvGrpSpPr>
        <p:grpSpPr bwMode="auto">
          <a:xfrm>
            <a:off x="5943600" y="2362200"/>
            <a:ext cx="2590800" cy="1981200"/>
            <a:chOff x="3744" y="1488"/>
            <a:chExt cx="1632" cy="1248"/>
          </a:xfrm>
        </p:grpSpPr>
        <p:sp>
          <p:nvSpPr>
            <p:cNvPr id="27682" name="AutoShape 33">
              <a:hlinkClick r:id="" action="ppaction://noaction" highlightClick="1"/>
            </p:cNvPr>
            <p:cNvSpPr>
              <a:spLocks noChangeArrowheads="1"/>
            </p:cNvSpPr>
            <p:nvPr/>
          </p:nvSpPr>
          <p:spPr bwMode="auto">
            <a:xfrm>
              <a:off x="3744" y="1488"/>
              <a:ext cx="1632" cy="1248"/>
            </a:xfrm>
            <a:prstGeom prst="actionButtonBlank">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7683"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0" y="1584"/>
              <a:ext cx="360" cy="6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84"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 y="1584"/>
              <a:ext cx="366" cy="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85" name="Picture 31" descr="canh hoa ti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4" y="1584"/>
              <a:ext cx="336"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86"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8" y="1584"/>
              <a:ext cx="366" cy="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87" name="Text Box 34"/>
            <p:cNvSpPr txBox="1">
              <a:spLocks noChangeArrowheads="1"/>
            </p:cNvSpPr>
            <p:nvPr/>
          </p:nvSpPr>
          <p:spPr bwMode="auto">
            <a:xfrm>
              <a:off x="4464" y="2256"/>
              <a:ext cx="288"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rPr>
                <a:t>2</a:t>
              </a:r>
            </a:p>
          </p:txBody>
        </p:sp>
      </p:grpSp>
      <p:pic>
        <p:nvPicPr>
          <p:cNvPr id="27654" name="Picture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2819400"/>
            <a:ext cx="5810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6" name="Group 56"/>
          <p:cNvGrpSpPr>
            <a:grpSpLocks/>
          </p:cNvGrpSpPr>
          <p:nvPr/>
        </p:nvGrpSpPr>
        <p:grpSpPr bwMode="auto">
          <a:xfrm>
            <a:off x="533400" y="2514600"/>
            <a:ext cx="2590800" cy="1981200"/>
            <a:chOff x="336" y="1584"/>
            <a:chExt cx="1632" cy="1248"/>
          </a:xfrm>
        </p:grpSpPr>
        <p:sp>
          <p:nvSpPr>
            <p:cNvPr id="27676" name="AutoShape 36">
              <a:hlinkClick r:id="" action="ppaction://noaction" highlightClick="1"/>
            </p:cNvPr>
            <p:cNvSpPr>
              <a:spLocks noChangeArrowheads="1"/>
            </p:cNvSpPr>
            <p:nvPr/>
          </p:nvSpPr>
          <p:spPr bwMode="auto">
            <a:xfrm>
              <a:off x="336" y="1584"/>
              <a:ext cx="1632" cy="1248"/>
            </a:xfrm>
            <a:prstGeom prst="actionButtonBlank">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7677"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 y="1680"/>
              <a:ext cx="36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 y="1680"/>
              <a:ext cx="36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1680"/>
              <a:ext cx="36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45" descr="canh hoa ti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 y="1728"/>
              <a:ext cx="33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1" name="Text Box 46"/>
            <p:cNvSpPr txBox="1">
              <a:spLocks noChangeArrowheads="1"/>
            </p:cNvSpPr>
            <p:nvPr/>
          </p:nvSpPr>
          <p:spPr bwMode="auto">
            <a:xfrm>
              <a:off x="1008" y="2352"/>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rPr>
                <a:t>1</a:t>
              </a:r>
            </a:p>
          </p:txBody>
        </p:sp>
      </p:grpSp>
      <p:grpSp>
        <p:nvGrpSpPr>
          <p:cNvPr id="30777" name="Group 57"/>
          <p:cNvGrpSpPr>
            <a:grpSpLocks/>
          </p:cNvGrpSpPr>
          <p:nvPr/>
        </p:nvGrpSpPr>
        <p:grpSpPr bwMode="auto">
          <a:xfrm>
            <a:off x="3200400" y="4495800"/>
            <a:ext cx="2590800" cy="1981200"/>
            <a:chOff x="2016" y="2832"/>
            <a:chExt cx="1632" cy="1248"/>
          </a:xfrm>
        </p:grpSpPr>
        <p:sp>
          <p:nvSpPr>
            <p:cNvPr id="27670" name="AutoShape 35">
              <a:hlinkClick r:id="" action="ppaction://noaction" highlightClick="1"/>
            </p:cNvPr>
            <p:cNvSpPr>
              <a:spLocks noChangeArrowheads="1"/>
            </p:cNvSpPr>
            <p:nvPr/>
          </p:nvSpPr>
          <p:spPr bwMode="auto">
            <a:xfrm>
              <a:off x="2016" y="2832"/>
              <a:ext cx="1632" cy="1248"/>
            </a:xfrm>
            <a:prstGeom prst="actionButtonBlank">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7671" name="Picture 47" descr="canh hoa ti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4" y="2880"/>
              <a:ext cx="336"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72"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0" y="2928"/>
              <a:ext cx="366" cy="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73"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4" y="2928"/>
              <a:ext cx="366" cy="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74"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8" y="2928"/>
              <a:ext cx="360" cy="6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75" name="Text Box 55"/>
            <p:cNvSpPr txBox="1">
              <a:spLocks noChangeArrowheads="1"/>
            </p:cNvSpPr>
            <p:nvPr/>
          </p:nvSpPr>
          <p:spPr bwMode="auto">
            <a:xfrm>
              <a:off x="2688" y="3552"/>
              <a:ext cx="288"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rPr>
                <a:t>3</a:t>
              </a:r>
            </a:p>
          </p:txBody>
        </p:sp>
      </p:grpSp>
      <p:grpSp>
        <p:nvGrpSpPr>
          <p:cNvPr id="30785" name="Group 65"/>
          <p:cNvGrpSpPr>
            <a:grpSpLocks/>
          </p:cNvGrpSpPr>
          <p:nvPr/>
        </p:nvGrpSpPr>
        <p:grpSpPr bwMode="auto">
          <a:xfrm>
            <a:off x="381000" y="5257800"/>
            <a:ext cx="2438400" cy="1600200"/>
            <a:chOff x="0" y="3168"/>
            <a:chExt cx="1728" cy="1008"/>
          </a:xfrm>
        </p:grpSpPr>
        <p:sp>
          <p:nvSpPr>
            <p:cNvPr id="27668" name="AutoShape 66"/>
            <p:cNvSpPr>
              <a:spLocks noChangeArrowheads="1"/>
            </p:cNvSpPr>
            <p:nvPr/>
          </p:nvSpPr>
          <p:spPr bwMode="auto">
            <a:xfrm>
              <a:off x="0" y="3168"/>
              <a:ext cx="1728" cy="1008"/>
            </a:xfrm>
            <a:prstGeom prst="irregularSeal2">
              <a:avLst/>
            </a:prstGeom>
            <a:gradFill rotWithShape="1">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9" name="WordArt 67"/>
            <p:cNvSpPr>
              <a:spLocks noChangeArrowheads="1" noChangeShapeType="1" noTextEdit="1"/>
            </p:cNvSpPr>
            <p:nvPr/>
          </p:nvSpPr>
          <p:spPr bwMode="auto">
            <a:xfrm>
              <a:off x="336" y="3504"/>
              <a:ext cx="954" cy="414"/>
            </a:xfrm>
            <a:prstGeom prst="rect">
              <a:avLst/>
            </a:prstGeom>
          </p:spPr>
          <p:txBody>
            <a:bodyPr wrap="none" fromWordArt="1">
              <a:prstTxWarp prst="textPlain">
                <a:avLst>
                  <a:gd name="adj" fmla="val 50000"/>
                </a:avLst>
              </a:prstTxWarp>
            </a:bodyPr>
            <a:lstStyle/>
            <a:p>
              <a:pPr algn="ctr"/>
              <a:r>
                <a:rPr lang="vi-VN" sz="3600" b="1" kern="10" dirty="0">
                  <a:ln w="9525">
                    <a:solidFill>
                      <a:srgbClr val="003300"/>
                    </a:solidFill>
                    <a:round/>
                    <a:headEnd/>
                    <a:tailEnd/>
                  </a:ln>
                  <a:solidFill>
                    <a:srgbClr val="00FF00"/>
                  </a:solidFill>
                  <a:latin typeface="Times New Roman" panose="02020603050405020304" pitchFamily="18" charset="0"/>
                  <a:cs typeface="Times New Roman" panose="02020603050405020304" pitchFamily="18" charset="0"/>
                </a:rPr>
                <a:t>Hết giờ</a:t>
              </a:r>
            </a:p>
          </p:txBody>
        </p:sp>
      </p:grpSp>
      <p:sp>
        <p:nvSpPr>
          <p:cNvPr id="30788" name="WordArt 68"/>
          <p:cNvSpPr>
            <a:spLocks noChangeArrowheads="1" noChangeShapeType="1" noTextEdit="1"/>
          </p:cNvSpPr>
          <p:nvPr/>
        </p:nvSpPr>
        <p:spPr bwMode="auto">
          <a:xfrm>
            <a:off x="1447800" y="57150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01</a:t>
            </a:r>
          </a:p>
        </p:txBody>
      </p:sp>
      <p:sp>
        <p:nvSpPr>
          <p:cNvPr id="30789" name="WordArt 69"/>
          <p:cNvSpPr>
            <a:spLocks noChangeArrowheads="1" noChangeShapeType="1" noTextEdit="1"/>
          </p:cNvSpPr>
          <p:nvPr/>
        </p:nvSpPr>
        <p:spPr bwMode="auto">
          <a:xfrm>
            <a:off x="1371600" y="57150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02</a:t>
            </a:r>
          </a:p>
        </p:txBody>
      </p:sp>
      <p:sp>
        <p:nvSpPr>
          <p:cNvPr id="30790" name="WordArt 70"/>
          <p:cNvSpPr>
            <a:spLocks noChangeArrowheads="1" noChangeShapeType="1" noTextEdit="1"/>
          </p:cNvSpPr>
          <p:nvPr/>
        </p:nvSpPr>
        <p:spPr bwMode="auto">
          <a:xfrm>
            <a:off x="1447800" y="57150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03</a:t>
            </a:r>
          </a:p>
        </p:txBody>
      </p:sp>
      <p:sp>
        <p:nvSpPr>
          <p:cNvPr id="30791" name="WordArt 71"/>
          <p:cNvSpPr>
            <a:spLocks noChangeArrowheads="1" noChangeShapeType="1" noTextEdit="1"/>
          </p:cNvSpPr>
          <p:nvPr/>
        </p:nvSpPr>
        <p:spPr bwMode="auto">
          <a:xfrm>
            <a:off x="1447800" y="57150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04</a:t>
            </a:r>
          </a:p>
        </p:txBody>
      </p:sp>
      <p:sp>
        <p:nvSpPr>
          <p:cNvPr id="30792" name="WordArt 72"/>
          <p:cNvSpPr>
            <a:spLocks noChangeArrowheads="1" noChangeShapeType="1" noTextEdit="1"/>
          </p:cNvSpPr>
          <p:nvPr/>
        </p:nvSpPr>
        <p:spPr bwMode="auto">
          <a:xfrm>
            <a:off x="1447800" y="5715000"/>
            <a:ext cx="304800" cy="647700"/>
          </a:xfrm>
          <a:prstGeom prst="rect">
            <a:avLst/>
          </a:prstGeom>
        </p:spPr>
        <p:txBody>
          <a:bodyPr wrap="none" fromWordArt="1">
            <a:prstTxWarp prst="textPlain">
              <a:avLst>
                <a:gd name="adj" fmla="val 50000"/>
              </a:avLst>
            </a:prstTxWarp>
          </a:bodyPr>
          <a:lstStyle/>
          <a:p>
            <a:pPr algn="ctr"/>
            <a:r>
              <a:rPr lang="vi-VN" sz="3600" kern="10">
                <a:ln w="12700">
                  <a:solidFill>
                    <a:srgbClr val="800080"/>
                  </a:solidFill>
                  <a:round/>
                  <a:headEnd/>
                  <a:tailEnd/>
                </a:ln>
                <a:solidFill>
                  <a:schemeClr val="bg1"/>
                </a:solidFill>
              </a:rPr>
              <a:t>05</a:t>
            </a:r>
          </a:p>
        </p:txBody>
      </p:sp>
      <p:sp>
        <p:nvSpPr>
          <p:cNvPr id="30793" name="AutoShape 73"/>
          <p:cNvSpPr>
            <a:spLocks noChangeArrowheads="1"/>
          </p:cNvSpPr>
          <p:nvPr/>
        </p:nvSpPr>
        <p:spPr bwMode="auto">
          <a:xfrm>
            <a:off x="990600" y="5562600"/>
            <a:ext cx="1143000" cy="838200"/>
          </a:xfrm>
          <a:prstGeom prst="octagon">
            <a:avLst>
              <a:gd name="adj" fmla="val 29287"/>
            </a:avLst>
          </a:prstGeom>
          <a:noFill/>
          <a:ln w="57150" cmpd="thinThick">
            <a:solidFill>
              <a:srgbClr val="FFFF00"/>
            </a:solidFill>
            <a:miter lim="800000"/>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7664" name="Picture 74" descr="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4958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75" descr="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23622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76" descr="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2514600"/>
            <a:ext cx="2514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77" descr="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nhacnen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0743"/>
                                        </p:tgtEl>
                                        <p:attrNameLst>
                                          <p:attrName>style.visibility</p:attrName>
                                        </p:attrNameLst>
                                      </p:cBhvr>
                                      <p:to>
                                        <p:strVal val="visible"/>
                                      </p:to>
                                    </p:set>
                                    <p:animEffect transition="in" filter="strips(downLeft)">
                                      <p:cBhvr>
                                        <p:cTn id="7" dur="1000"/>
                                        <p:tgtEl>
                                          <p:spTgt spid="30743"/>
                                        </p:tgtEl>
                                      </p:cBhvr>
                                    </p:animEffect>
                                  </p:childTnLst>
                                </p:cTn>
                              </p:par>
                              <p:par>
                                <p:cTn id="8" presetID="18" presetClass="entr" presetSubtype="12" fill="hold" nodeType="withEffect">
                                  <p:stCondLst>
                                    <p:cond delay="0"/>
                                  </p:stCondLst>
                                  <p:childTnLst>
                                    <p:set>
                                      <p:cBhvr>
                                        <p:cTn id="9" dur="1" fill="hold">
                                          <p:stCondLst>
                                            <p:cond delay="0"/>
                                          </p:stCondLst>
                                        </p:cTn>
                                        <p:tgtEl>
                                          <p:spTgt spid="30783"/>
                                        </p:tgtEl>
                                        <p:attrNameLst>
                                          <p:attrName>style.visibility</p:attrName>
                                        </p:attrNameLst>
                                      </p:cBhvr>
                                      <p:to>
                                        <p:strVal val="visible"/>
                                      </p:to>
                                    </p:set>
                                    <p:animEffect transition="in" filter="strips(downLeft)">
                                      <p:cBhvr>
                                        <p:cTn id="10" dur="1000"/>
                                        <p:tgtEl>
                                          <p:spTgt spid="30783"/>
                                        </p:tgtEl>
                                      </p:cBhvr>
                                    </p:animEffect>
                                  </p:childTnLst>
                                </p:cTn>
                              </p:par>
                              <p:par>
                                <p:cTn id="11" presetID="18" presetClass="entr" presetSubtype="12" fill="hold" nodeType="withEffect">
                                  <p:stCondLst>
                                    <p:cond delay="0"/>
                                  </p:stCondLst>
                                  <p:childTnLst>
                                    <p:set>
                                      <p:cBhvr>
                                        <p:cTn id="12" dur="1" fill="hold">
                                          <p:stCondLst>
                                            <p:cond delay="0"/>
                                          </p:stCondLst>
                                        </p:cTn>
                                        <p:tgtEl>
                                          <p:spTgt spid="30776"/>
                                        </p:tgtEl>
                                        <p:attrNameLst>
                                          <p:attrName>style.visibility</p:attrName>
                                        </p:attrNameLst>
                                      </p:cBhvr>
                                      <p:to>
                                        <p:strVal val="visible"/>
                                      </p:to>
                                    </p:set>
                                    <p:animEffect transition="in" filter="strips(downLeft)">
                                      <p:cBhvr>
                                        <p:cTn id="13" dur="1000"/>
                                        <p:tgtEl>
                                          <p:spTgt spid="30776"/>
                                        </p:tgtEl>
                                      </p:cBhvr>
                                    </p:animEffect>
                                  </p:childTnLst>
                                </p:cTn>
                              </p:par>
                              <p:par>
                                <p:cTn id="14" presetID="18" presetClass="entr" presetSubtype="12" fill="hold" nodeType="withEffect">
                                  <p:stCondLst>
                                    <p:cond delay="0"/>
                                  </p:stCondLst>
                                  <p:childTnLst>
                                    <p:set>
                                      <p:cBhvr>
                                        <p:cTn id="15" dur="1" fill="hold">
                                          <p:stCondLst>
                                            <p:cond delay="0"/>
                                          </p:stCondLst>
                                        </p:cTn>
                                        <p:tgtEl>
                                          <p:spTgt spid="30777"/>
                                        </p:tgtEl>
                                        <p:attrNameLst>
                                          <p:attrName>style.visibility</p:attrName>
                                        </p:attrNameLst>
                                      </p:cBhvr>
                                      <p:to>
                                        <p:strVal val="visible"/>
                                      </p:to>
                                    </p:set>
                                    <p:animEffect transition="in" filter="strips(downLeft)">
                                      <p:cBhvr>
                                        <p:cTn id="16" dur="1000"/>
                                        <p:tgtEl>
                                          <p:spTgt spid="30777"/>
                                        </p:tgtEl>
                                      </p:cBhvr>
                                    </p:animEffect>
                                  </p:childTnLst>
                                </p:cTn>
                              </p:par>
                              <p:par>
                                <p:cTn id="17" presetID="18" presetClass="entr" presetSubtype="12" fill="hold" nodeType="withEffect">
                                  <p:stCondLst>
                                    <p:cond delay="0"/>
                                  </p:stCondLst>
                                  <p:childTnLst>
                                    <p:set>
                                      <p:cBhvr>
                                        <p:cTn id="18" dur="1" fill="hold">
                                          <p:stCondLst>
                                            <p:cond delay="0"/>
                                          </p:stCondLst>
                                        </p:cTn>
                                        <p:tgtEl>
                                          <p:spTgt spid="30782"/>
                                        </p:tgtEl>
                                        <p:attrNameLst>
                                          <p:attrName>style.visibility</p:attrName>
                                        </p:attrNameLst>
                                      </p:cBhvr>
                                      <p:to>
                                        <p:strVal val="visible"/>
                                      </p:to>
                                    </p:set>
                                    <p:animEffect transition="in" filter="strips(downLeft)">
                                      <p:cBhvr>
                                        <p:cTn id="19" dur="1000"/>
                                        <p:tgtEl>
                                          <p:spTgt spid="307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30793"/>
                                        </p:tgtEl>
                                        <p:attrNameLst>
                                          <p:attrName>style.visibility</p:attrName>
                                        </p:attrNameLst>
                                      </p:cBhvr>
                                      <p:to>
                                        <p:strVal val="visible"/>
                                      </p:to>
                                    </p:set>
                                    <p:animEffect transition="in" filter="box(out)">
                                      <p:cBhvr>
                                        <p:cTn id="24" dur="500"/>
                                        <p:tgtEl>
                                          <p:spTgt spid="30793"/>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30792"/>
                                        </p:tgtEl>
                                        <p:attrNameLst>
                                          <p:attrName>style.visibility</p:attrName>
                                        </p:attrNameLst>
                                      </p:cBhvr>
                                      <p:to>
                                        <p:strVal val="visible"/>
                                      </p:to>
                                    </p:set>
                                    <p:animEffect transition="in" filter="dissolve">
                                      <p:cBhvr>
                                        <p:cTn id="28" dur="1000"/>
                                        <p:tgtEl>
                                          <p:spTgt spid="30792"/>
                                        </p:tgtEl>
                                      </p:cBhvr>
                                    </p:animEffect>
                                  </p:childTnLst>
                                  <p:subTnLst>
                                    <p:set>
                                      <p:cBhvr override="childStyle">
                                        <p:cTn dur="1" fill="hold" display="0" masterRel="sameClick" afterEffect="1">
                                          <p:stCondLst>
                                            <p:cond evt="end" delay="0">
                                              <p:tn val="26"/>
                                            </p:cond>
                                          </p:stCondLst>
                                        </p:cTn>
                                        <p:tgtEl>
                                          <p:spTgt spid="30792"/>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par>
                          <p:cTn id="29" fill="hold" nodeType="afterGroup">
                            <p:stCondLst>
                              <p:cond delay="1500"/>
                            </p:stCondLst>
                            <p:childTnLst>
                              <p:par>
                                <p:cTn id="30" presetID="9" presetClass="entr" presetSubtype="0" fill="hold" nodeType="afterEffect">
                                  <p:stCondLst>
                                    <p:cond delay="0"/>
                                  </p:stCondLst>
                                  <p:childTnLst>
                                    <p:set>
                                      <p:cBhvr>
                                        <p:cTn id="31" dur="1" fill="hold">
                                          <p:stCondLst>
                                            <p:cond delay="0"/>
                                          </p:stCondLst>
                                        </p:cTn>
                                        <p:tgtEl>
                                          <p:spTgt spid="30791"/>
                                        </p:tgtEl>
                                        <p:attrNameLst>
                                          <p:attrName>style.visibility</p:attrName>
                                        </p:attrNameLst>
                                      </p:cBhvr>
                                      <p:to>
                                        <p:strVal val="visible"/>
                                      </p:to>
                                    </p:set>
                                    <p:animEffect transition="in" filter="dissolve">
                                      <p:cBhvr>
                                        <p:cTn id="32" dur="1000"/>
                                        <p:tgtEl>
                                          <p:spTgt spid="30791"/>
                                        </p:tgtEl>
                                      </p:cBhvr>
                                    </p:animEffect>
                                  </p:childTnLst>
                                  <p:subTnLst>
                                    <p:set>
                                      <p:cBhvr override="childStyle">
                                        <p:cTn dur="1" fill="hold" display="0" masterRel="sameClick" afterEffect="1">
                                          <p:stCondLst>
                                            <p:cond evt="end" delay="0">
                                              <p:tn val="30"/>
                                            </p:cond>
                                          </p:stCondLst>
                                        </p:cTn>
                                        <p:tgtEl>
                                          <p:spTgt spid="30791"/>
                                        </p:tgtEl>
                                        <p:attrNameLst>
                                          <p:attrName>style.visibility</p:attrName>
                                        </p:attrNameLst>
                                      </p:cBhvr>
                                      <p:to>
                                        <p:strVal val="hidden"/>
                                      </p:to>
                                    </p:se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par>
                          <p:cTn id="33" fill="hold" nodeType="afterGroup">
                            <p:stCondLst>
                              <p:cond delay="2500"/>
                            </p:stCondLst>
                            <p:childTnLst>
                              <p:par>
                                <p:cTn id="34" presetID="9" presetClass="entr" presetSubtype="0" fill="hold" nodeType="afterEffect">
                                  <p:stCondLst>
                                    <p:cond delay="0"/>
                                  </p:stCondLst>
                                  <p:childTnLst>
                                    <p:set>
                                      <p:cBhvr>
                                        <p:cTn id="35" dur="1" fill="hold">
                                          <p:stCondLst>
                                            <p:cond delay="0"/>
                                          </p:stCondLst>
                                        </p:cTn>
                                        <p:tgtEl>
                                          <p:spTgt spid="30790"/>
                                        </p:tgtEl>
                                        <p:attrNameLst>
                                          <p:attrName>style.visibility</p:attrName>
                                        </p:attrNameLst>
                                      </p:cBhvr>
                                      <p:to>
                                        <p:strVal val="visible"/>
                                      </p:to>
                                    </p:set>
                                    <p:animEffect transition="in" filter="dissolve">
                                      <p:cBhvr>
                                        <p:cTn id="36" dur="1000"/>
                                        <p:tgtEl>
                                          <p:spTgt spid="30790"/>
                                        </p:tgtEl>
                                      </p:cBhvr>
                                    </p:animEffect>
                                  </p:childTnLst>
                                  <p:subTnLst>
                                    <p:set>
                                      <p:cBhvr override="childStyle">
                                        <p:cTn dur="1" fill="hold" display="0" masterRel="sameClick" afterEffect="1">
                                          <p:stCondLst>
                                            <p:cond evt="end" delay="0">
                                              <p:tn val="34"/>
                                            </p:cond>
                                          </p:stCondLst>
                                        </p:cTn>
                                        <p:tgtEl>
                                          <p:spTgt spid="30790"/>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3" name="TYPE.WAV"/>
                                        </p:tgtEl>
                                      </p:cMediaNode>
                                    </p:audio>
                                  </p:subTnLst>
                                </p:cTn>
                              </p:par>
                            </p:childTnLst>
                          </p:cTn>
                        </p:par>
                        <p:par>
                          <p:cTn id="37" fill="hold" nodeType="afterGroup">
                            <p:stCondLst>
                              <p:cond delay="3500"/>
                            </p:stCondLst>
                            <p:childTnLst>
                              <p:par>
                                <p:cTn id="38" presetID="9" presetClass="entr" presetSubtype="0" fill="hold" nodeType="afterEffect">
                                  <p:stCondLst>
                                    <p:cond delay="0"/>
                                  </p:stCondLst>
                                  <p:childTnLst>
                                    <p:set>
                                      <p:cBhvr>
                                        <p:cTn id="39" dur="1" fill="hold">
                                          <p:stCondLst>
                                            <p:cond delay="0"/>
                                          </p:stCondLst>
                                        </p:cTn>
                                        <p:tgtEl>
                                          <p:spTgt spid="30789"/>
                                        </p:tgtEl>
                                        <p:attrNameLst>
                                          <p:attrName>style.visibility</p:attrName>
                                        </p:attrNameLst>
                                      </p:cBhvr>
                                      <p:to>
                                        <p:strVal val="visible"/>
                                      </p:to>
                                    </p:set>
                                    <p:animEffect transition="in" filter="dissolve">
                                      <p:cBhvr>
                                        <p:cTn id="40" dur="1000"/>
                                        <p:tgtEl>
                                          <p:spTgt spid="30789"/>
                                        </p:tgtEl>
                                      </p:cBhvr>
                                    </p:animEffect>
                                  </p:childTnLst>
                                  <p:subTnLst>
                                    <p:set>
                                      <p:cBhvr override="childStyle">
                                        <p:cTn dur="1" fill="hold" display="0" masterRel="sameClick" afterEffect="1">
                                          <p:stCondLst>
                                            <p:cond evt="end" delay="0">
                                              <p:tn val="38"/>
                                            </p:cond>
                                          </p:stCondLst>
                                        </p:cTn>
                                        <p:tgtEl>
                                          <p:spTgt spid="30789"/>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3" name="TYPE.WAV"/>
                                        </p:tgtEl>
                                      </p:cMediaNode>
                                    </p:audio>
                                  </p:subTnLst>
                                </p:cTn>
                              </p:par>
                            </p:childTnLst>
                          </p:cTn>
                        </p:par>
                        <p:par>
                          <p:cTn id="41" fill="hold" nodeType="afterGroup">
                            <p:stCondLst>
                              <p:cond delay="4500"/>
                            </p:stCondLst>
                            <p:childTnLst>
                              <p:par>
                                <p:cTn id="42" presetID="9" presetClass="entr" presetSubtype="0" fill="hold" nodeType="afterEffect">
                                  <p:stCondLst>
                                    <p:cond delay="0"/>
                                  </p:stCondLst>
                                  <p:childTnLst>
                                    <p:set>
                                      <p:cBhvr>
                                        <p:cTn id="43" dur="1" fill="hold">
                                          <p:stCondLst>
                                            <p:cond delay="0"/>
                                          </p:stCondLst>
                                        </p:cTn>
                                        <p:tgtEl>
                                          <p:spTgt spid="30788"/>
                                        </p:tgtEl>
                                        <p:attrNameLst>
                                          <p:attrName>style.visibility</p:attrName>
                                        </p:attrNameLst>
                                      </p:cBhvr>
                                      <p:to>
                                        <p:strVal val="visible"/>
                                      </p:to>
                                    </p:set>
                                    <p:animEffect transition="in" filter="dissolve">
                                      <p:cBhvr>
                                        <p:cTn id="44" dur="1000"/>
                                        <p:tgtEl>
                                          <p:spTgt spid="30788"/>
                                        </p:tgtEl>
                                      </p:cBhvr>
                                    </p:animEffect>
                                  </p:childTnLst>
                                  <p:subTnLst>
                                    <p:set>
                                      <p:cBhvr override="childStyle">
                                        <p:cTn dur="1" fill="hold" display="0" masterRel="sameClick" afterEffect="1">
                                          <p:stCondLst>
                                            <p:cond evt="end" delay="0">
                                              <p:tn val="42"/>
                                            </p:cond>
                                          </p:stCondLst>
                                        </p:cTn>
                                        <p:tgtEl>
                                          <p:spTgt spid="30788"/>
                                        </p:tgtEl>
                                        <p:attrNameLst>
                                          <p:attrName>style.visibility</p:attrName>
                                        </p:attrNameLst>
                                      </p:cBhvr>
                                      <p:to>
                                        <p:strVal val="hidden"/>
                                      </p:to>
                                    </p:se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par>
                          <p:cTn id="45" fill="hold" nodeType="afterGroup">
                            <p:stCondLst>
                              <p:cond delay="5500"/>
                            </p:stCondLst>
                            <p:childTnLst>
                              <p:par>
                                <p:cTn id="46" presetID="8" presetClass="entr" presetSubtype="16" fill="hold" nodeType="afterEffect">
                                  <p:stCondLst>
                                    <p:cond delay="0"/>
                                  </p:stCondLst>
                                  <p:childTnLst>
                                    <p:set>
                                      <p:cBhvr>
                                        <p:cTn id="47" dur="1" fill="hold">
                                          <p:stCondLst>
                                            <p:cond delay="0"/>
                                          </p:stCondLst>
                                        </p:cTn>
                                        <p:tgtEl>
                                          <p:spTgt spid="30785"/>
                                        </p:tgtEl>
                                        <p:attrNameLst>
                                          <p:attrName>style.visibility</p:attrName>
                                        </p:attrNameLst>
                                      </p:cBhvr>
                                      <p:to>
                                        <p:strVal val="visible"/>
                                      </p:to>
                                    </p:set>
                                    <p:animEffect transition="in" filter="diamond(in)">
                                      <p:cBhvr>
                                        <p:cTn id="48" dur="1000"/>
                                        <p:tgtEl>
                                          <p:spTgt spid="30785"/>
                                        </p:tgtEl>
                                      </p:cBhvr>
                                    </p:animEffect>
                                  </p:childTnLst>
                                  <p:subTnLst>
                                    <p:audio>
                                      <p:cMediaNode>
                                        <p:cTn display="0" masterRel="sameClick">
                                          <p:stCondLst>
                                            <p:cond evt="begin" delay="0">
                                              <p:tn val="46"/>
                                            </p:cond>
                                          </p:stCondLst>
                                          <p:endCondLst>
                                            <p:cond evt="onStopAudio" delay="0">
                                              <p:tgtEl>
                                                <p:sldTgt/>
                                              </p:tgtEl>
                                            </p:cond>
                                          </p:endCondLst>
                                        </p:cTn>
                                        <p:tgtEl>
                                          <p:sndTgt r:embed="rId4" name="explode.wav"/>
                                        </p:tgtEl>
                                      </p:cMediaNode>
                                    </p:audio>
                                  </p:subTnLst>
                                </p:cTn>
                              </p:par>
                              <p:par>
                                <p:cTn id="49" presetID="8" presetClass="exit" presetSubtype="16" fill="hold" grpId="1" nodeType="withEffect">
                                  <p:stCondLst>
                                    <p:cond delay="0"/>
                                  </p:stCondLst>
                                  <p:childTnLst>
                                    <p:animEffect transition="out" filter="diamond(in)">
                                      <p:cBhvr>
                                        <p:cTn id="50" dur="500"/>
                                        <p:tgtEl>
                                          <p:spTgt spid="30793"/>
                                        </p:tgtEl>
                                      </p:cBhvr>
                                    </p:animEffect>
                                    <p:set>
                                      <p:cBhvr>
                                        <p:cTn id="51" dur="1" fill="hold">
                                          <p:stCondLst>
                                            <p:cond delay="499"/>
                                          </p:stCondLst>
                                        </p:cTn>
                                        <p:tgtEl>
                                          <p:spTgt spid="307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30776"/>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0776"/>
                                        </p:tgtEl>
                                      </p:cBhvr>
                                    </p:animEffect>
                                    <p:animScale>
                                      <p:cBhvr>
                                        <p:cTn id="57" dur="250" autoRev="1" fill="hold"/>
                                        <p:tgtEl>
                                          <p:spTgt spid="30776"/>
                                        </p:tgtEl>
                                      </p:cBhvr>
                                      <p:by x="105000" y="105000"/>
                                    </p:animScale>
                                  </p:childTnLst>
                                  <p:subTnLst>
                                    <p:audio>
                                      <p:cMediaNode>
                                        <p:cTn display="0" masterRel="sameClick">
                                          <p:stCondLst>
                                            <p:cond evt="begin" delay="0">
                                              <p:tn val="55"/>
                                            </p:cond>
                                          </p:stCondLst>
                                          <p:endCondLst>
                                            <p:cond evt="onStopAudio" delay="0">
                                              <p:tgtEl>
                                                <p:sldTgt/>
                                              </p:tgtEl>
                                            </p:cond>
                                          </p:endCondLst>
                                        </p:cTn>
                                        <p:tgtEl>
                                          <p:sndTgt r:embed="rId5" name="chon sai.wav"/>
                                        </p:tgtEl>
                                      </p:cMediaNode>
                                    </p:audio>
                                  </p:subTnLst>
                                </p:cTn>
                              </p:par>
                            </p:childTnLst>
                          </p:cTn>
                        </p:par>
                      </p:childTnLst>
                    </p:cTn>
                  </p:par>
                </p:childTnLst>
              </p:cTn>
              <p:nextCondLst>
                <p:cond evt="onClick" delay="0">
                  <p:tgtEl>
                    <p:spTgt spid="30776"/>
                  </p:tgtEl>
                </p:cond>
              </p:nextCondLst>
            </p:seq>
            <p:seq concurrent="1" nextAc="seek">
              <p:cTn id="58" restart="whenNotActive" fill="hold" evtFilter="cancelBubble" nodeType="interactiveSeq">
                <p:stCondLst>
                  <p:cond evt="onClick" delay="0">
                    <p:tgtEl>
                      <p:spTgt spid="3078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3.33333E-6 8.2659E-6 L -0.28333 0.09989 " pathEditMode="relative" ptsTypes="AA">
                                      <p:cBhvr>
                                        <p:cTn id="62" dur="2000" fill="hold"/>
                                        <p:tgtEl>
                                          <p:spTgt spid="30782"/>
                                        </p:tgtEl>
                                        <p:attrNameLst>
                                          <p:attrName>ppt_x</p:attrName>
                                          <p:attrName>ppt_y</p:attrName>
                                        </p:attrNameLst>
                                      </p:cBhvr>
                                    </p:animMotion>
                                  </p:childTnLst>
                                </p:cTn>
                              </p:par>
                              <p:par>
                                <p:cTn id="63" presetID="6" presetClass="emph" presetSubtype="0" fill="hold" nodeType="withEffect">
                                  <p:stCondLst>
                                    <p:cond delay="0"/>
                                  </p:stCondLst>
                                  <p:childTnLst>
                                    <p:animScale>
                                      <p:cBhvr>
                                        <p:cTn id="64" dur="2000" fill="hold"/>
                                        <p:tgtEl>
                                          <p:spTgt spid="30782"/>
                                        </p:tgtEl>
                                      </p:cBhvr>
                                      <p:by x="150000" y="150000"/>
                                    </p:animScale>
                                  </p:childTnLst>
                                </p:cTn>
                              </p:par>
                              <p:par>
                                <p:cTn id="65" presetID="21" presetClass="exit" presetSubtype="4" fill="hold" nodeType="withEffect">
                                  <p:stCondLst>
                                    <p:cond delay="0"/>
                                  </p:stCondLst>
                                  <p:childTnLst>
                                    <p:animEffect transition="out" filter="wheel(4)">
                                      <p:cBhvr>
                                        <p:cTn id="66" dur="1000"/>
                                        <p:tgtEl>
                                          <p:spTgt spid="30777"/>
                                        </p:tgtEl>
                                      </p:cBhvr>
                                    </p:animEffect>
                                    <p:set>
                                      <p:cBhvr>
                                        <p:cTn id="67" dur="1" fill="hold">
                                          <p:stCondLst>
                                            <p:cond delay="999"/>
                                          </p:stCondLst>
                                        </p:cTn>
                                        <p:tgtEl>
                                          <p:spTgt spid="30777"/>
                                        </p:tgtEl>
                                        <p:attrNameLst>
                                          <p:attrName>style.visibility</p:attrName>
                                        </p:attrNameLst>
                                      </p:cBhvr>
                                      <p:to>
                                        <p:strVal val="hidden"/>
                                      </p:to>
                                    </p:set>
                                  </p:childTnLst>
                                </p:cTn>
                              </p:par>
                              <p:par>
                                <p:cTn id="68" presetID="21" presetClass="exit" presetSubtype="4" fill="hold" nodeType="withEffect">
                                  <p:stCondLst>
                                    <p:cond delay="0"/>
                                  </p:stCondLst>
                                  <p:childTnLst>
                                    <p:animEffect transition="out" filter="wheel(4)">
                                      <p:cBhvr>
                                        <p:cTn id="69" dur="1000"/>
                                        <p:tgtEl>
                                          <p:spTgt spid="30776"/>
                                        </p:tgtEl>
                                      </p:cBhvr>
                                    </p:animEffect>
                                    <p:set>
                                      <p:cBhvr>
                                        <p:cTn id="70" dur="1" fill="hold">
                                          <p:stCondLst>
                                            <p:cond delay="999"/>
                                          </p:stCondLst>
                                        </p:cTn>
                                        <p:tgtEl>
                                          <p:spTgt spid="30776"/>
                                        </p:tgtEl>
                                        <p:attrNameLst>
                                          <p:attrName>style.visibility</p:attrName>
                                        </p:attrNameLst>
                                      </p:cBhvr>
                                      <p:to>
                                        <p:strVal val="hidden"/>
                                      </p:to>
                                    </p:set>
                                  </p:childTnLst>
                                </p:cTn>
                              </p:par>
                              <p:par>
                                <p:cTn id="71" presetID="4" presetClass="exit" presetSubtype="16" fill="hold" grpId="1" nodeType="withEffect">
                                  <p:stCondLst>
                                    <p:cond delay="0"/>
                                  </p:stCondLst>
                                  <p:childTnLst>
                                    <p:animEffect transition="out" filter="box(in)">
                                      <p:cBhvr>
                                        <p:cTn id="72" dur="500"/>
                                        <p:tgtEl>
                                          <p:spTgt spid="30743"/>
                                        </p:tgtEl>
                                      </p:cBhvr>
                                    </p:animEffect>
                                    <p:set>
                                      <p:cBhvr>
                                        <p:cTn id="73" dur="1" fill="hold">
                                          <p:stCondLst>
                                            <p:cond delay="499"/>
                                          </p:stCondLst>
                                        </p:cTn>
                                        <p:tgtEl>
                                          <p:spTgt spid="30743"/>
                                        </p:tgtEl>
                                        <p:attrNameLst>
                                          <p:attrName>style.visibility</p:attrName>
                                        </p:attrNameLst>
                                      </p:cBhvr>
                                      <p:to>
                                        <p:strVal val="hidden"/>
                                      </p:to>
                                    </p:set>
                                  </p:childTnLst>
                                </p:cTn>
                              </p:par>
                              <p:par>
                                <p:cTn id="74" presetID="6" presetClass="entr" presetSubtype="16" fill="hold" nodeType="withEffect">
                                  <p:stCondLst>
                                    <p:cond delay="0"/>
                                  </p:stCondLst>
                                  <p:childTnLst>
                                    <p:set>
                                      <p:cBhvr>
                                        <p:cTn id="75" dur="1" fill="hold">
                                          <p:stCondLst>
                                            <p:cond delay="0"/>
                                          </p:stCondLst>
                                        </p:cTn>
                                        <p:tgtEl>
                                          <p:spTgt spid="30784"/>
                                        </p:tgtEl>
                                        <p:attrNameLst>
                                          <p:attrName>style.visibility</p:attrName>
                                        </p:attrNameLst>
                                      </p:cBhvr>
                                      <p:to>
                                        <p:strVal val="visible"/>
                                      </p:to>
                                    </p:set>
                                    <p:animEffect transition="in" filter="circle(in)">
                                      <p:cBhvr>
                                        <p:cTn id="76" dur="1000"/>
                                        <p:tgtEl>
                                          <p:spTgt spid="30784"/>
                                        </p:tgtEl>
                                      </p:cBhvr>
                                    </p:animEffect>
                                  </p:childTnLst>
                                  <p:subTnLst>
                                    <p:audio>
                                      <p:cMediaNode>
                                        <p:cTn display="0" masterRel="sameClick">
                                          <p:stCondLst>
                                            <p:cond evt="begin" delay="0">
                                              <p:tn val="74"/>
                                            </p:cond>
                                          </p:stCondLst>
                                          <p:endCondLst>
                                            <p:cond evt="onStopAudio" delay="0">
                                              <p:tgtEl>
                                                <p:sldTgt/>
                                              </p:tgtEl>
                                            </p:cond>
                                          </p:endCondLst>
                                        </p:cTn>
                                        <p:tgtEl>
                                          <p:sndTgt r:embed="rId6" name="ban rat gioi.wav"/>
                                        </p:tgtEl>
                                      </p:cMediaNode>
                                    </p:audio>
                                  </p:subTnLst>
                                </p:cTn>
                              </p:par>
                            </p:childTnLst>
                          </p:cTn>
                        </p:par>
                      </p:childTnLst>
                    </p:cTn>
                  </p:par>
                </p:childTnLst>
              </p:cTn>
              <p:nextCondLst>
                <p:cond evt="onClick" delay="0">
                  <p:tgtEl>
                    <p:spTgt spid="30782"/>
                  </p:tgtEl>
                </p:cond>
              </p:nextCondLst>
            </p:seq>
            <p:seq concurrent="1" nextAc="seek">
              <p:cTn id="77" restart="whenNotActive" fill="hold" evtFilter="cancelBubble" nodeType="interactiveSeq">
                <p:stCondLst>
                  <p:cond evt="onClick" delay="0">
                    <p:tgtEl>
                      <p:spTgt spid="3077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30777"/>
                                        </p:tgtEl>
                                      </p:cBhvr>
                                    </p:animEffect>
                                    <p:animScale>
                                      <p:cBhvr>
                                        <p:cTn id="82" dur="250" autoRev="1" fill="hold"/>
                                        <p:tgtEl>
                                          <p:spTgt spid="30777"/>
                                        </p:tgtEl>
                                      </p:cBhvr>
                                      <p:by x="105000" y="105000"/>
                                    </p:animScale>
                                  </p:childTnLst>
                                  <p:subTnLst>
                                    <p:audio>
                                      <p:cMediaNode>
                                        <p:cTn display="0" masterRel="sameClick">
                                          <p:stCondLst>
                                            <p:cond evt="begin" delay="0">
                                              <p:tn val="80"/>
                                            </p:cond>
                                          </p:stCondLst>
                                          <p:endCondLst>
                                            <p:cond evt="onStopAudio" delay="0">
                                              <p:tgtEl>
                                                <p:sldTgt/>
                                              </p:tgtEl>
                                            </p:cond>
                                          </p:endCondLst>
                                        </p:cTn>
                                        <p:tgtEl>
                                          <p:sndTgt r:embed="rId7" name="chua dung.wav"/>
                                        </p:tgtEl>
                                      </p:cMediaNode>
                                    </p:audio>
                                  </p:subTnLst>
                                </p:cTn>
                              </p:par>
                            </p:childTnLst>
                          </p:cTn>
                        </p:par>
                      </p:childTnLst>
                    </p:cTn>
                  </p:par>
                </p:childTnLst>
              </p:cTn>
              <p:nextCondLst>
                <p:cond evt="onClick" delay="0">
                  <p:tgtEl>
                    <p:spTgt spid="30777"/>
                  </p:tgtEl>
                </p:cond>
              </p:nextCondLst>
            </p:seq>
          </p:childTnLst>
        </p:cTn>
      </p:par>
    </p:tnLst>
    <p:bldLst>
      <p:bldP spid="30743" grpId="0"/>
      <p:bldP spid="30743" grpId="1"/>
      <p:bldP spid="30793" grpId="0" animBg="1"/>
      <p:bldP spid="3079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chemeClr val="bg1"/>
            </a:gs>
          </a:gsLst>
          <a:lin ang="5400000" scaled="1"/>
        </a:gradFill>
        <a:effectLst/>
      </p:bgPr>
    </p:bg>
    <p:spTree>
      <p:nvGrpSpPr>
        <p:cNvPr id="1" name=""/>
        <p:cNvGrpSpPr/>
        <p:nvPr/>
      </p:nvGrpSpPr>
      <p:grpSpPr>
        <a:xfrm>
          <a:off x="0" y="0"/>
          <a:ext cx="0" cy="0"/>
          <a:chOff x="0" y="0"/>
          <a:chExt cx="0" cy="0"/>
        </a:xfrm>
      </p:grpSpPr>
      <p:pic>
        <p:nvPicPr>
          <p:cNvPr id="28674" name="Picture 7" descr="untitledJJHHGGJ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4488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p:cNvSpPr txBox="1">
            <a:spLocks noChangeArrowheads="1"/>
          </p:cNvSpPr>
          <p:nvPr/>
        </p:nvSpPr>
        <p:spPr bwMode="auto">
          <a:xfrm>
            <a:off x="1127125" y="798513"/>
            <a:ext cx="6721475" cy="304641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dirty="0">
                <a:solidFill>
                  <a:srgbClr val="0000FF"/>
                </a:solidFill>
              </a:rPr>
              <a:t>* </a:t>
            </a:r>
            <a:r>
              <a:rPr lang="en-US" altLang="en-US" sz="2400" i="1" dirty="0">
                <a:solidFill>
                  <a:srgbClr val="0000FF"/>
                </a:solidFill>
                <a:latin typeface="Times New Roman" panose="02020603050405020304" pitchFamily="18" charset="0"/>
              </a:rPr>
              <a:t>Trò chơi 2: Bé khéo tài năng.</a:t>
            </a:r>
            <a:endParaRPr lang="en-US" altLang="en-US" sz="2400" dirty="0">
              <a:solidFill>
                <a:srgbClr val="0000FF"/>
              </a:solidFill>
              <a:latin typeface="Times New Roman" panose="02020603050405020304" pitchFamily="18" charset="0"/>
            </a:endParaRPr>
          </a:p>
          <a:p>
            <a:pPr eaLnBrk="1" hangingPunct="1">
              <a:buFontTx/>
              <a:buChar char="-"/>
            </a:pPr>
            <a:r>
              <a:rPr lang="en-US" altLang="en-US" sz="2400" dirty="0">
                <a:solidFill>
                  <a:srgbClr val="0000FF"/>
                </a:solidFill>
                <a:latin typeface="Times New Roman" panose="02020603050405020304" pitchFamily="18" charset="0"/>
              </a:rPr>
              <a:t> Cách chơi của phần thi này như sau: Các con xếp thành 3 hàng. Khi có hiệu lệnh của cô bạn đầu tiên của 3 đội chạy lên lấy hoa xếp thành hàng theo quy tắc vừa học theo m</a:t>
            </a:r>
            <a:r>
              <a:rPr lang="en-US" altLang="en-US" dirty="0">
                <a:solidFill>
                  <a:srgbClr val="0000FF"/>
                </a:solidFill>
              </a:rPr>
              <a:t>ẫu</a:t>
            </a:r>
            <a:r>
              <a:rPr lang="en-US" altLang="en-US" sz="2400" dirty="0">
                <a:solidFill>
                  <a:srgbClr val="0000FF"/>
                </a:solidFill>
                <a:latin typeface="Times New Roman" panose="02020603050405020304" pitchFamily="18" charset="0"/>
              </a:rPr>
              <a:t>. </a:t>
            </a:r>
          </a:p>
          <a:p>
            <a:pPr eaLnBrk="1" hangingPunct="1">
              <a:buFontTx/>
              <a:buChar char="-"/>
            </a:pPr>
            <a:r>
              <a:rPr lang="en-US" altLang="en-US" sz="2400" dirty="0">
                <a:solidFill>
                  <a:srgbClr val="0000FF"/>
                </a:solidFill>
                <a:latin typeface="Times New Roman" panose="02020603050405020304" pitchFamily="18" charset="0"/>
              </a:rPr>
              <a:t> Chơi theo luật tiếp sức, mỗi lần chơi chỉ được lấy một hoa ( gạch) và phải sắp xếp theo đúng quy tắc HH-</a:t>
            </a:r>
            <a:r>
              <a:rPr lang="en-US" altLang="en-US" sz="2400" dirty="0" err="1">
                <a:solidFill>
                  <a:srgbClr val="0000FF"/>
                </a:solidFill>
                <a:latin typeface="Times New Roman" panose="02020603050405020304" pitchFamily="18" charset="0"/>
              </a:rPr>
              <a:t>Q.Thời</a:t>
            </a:r>
            <a:r>
              <a:rPr lang="en-US" altLang="en-US" sz="2400" dirty="0">
                <a:solidFill>
                  <a:srgbClr val="0000FF"/>
                </a:solidFill>
                <a:latin typeface="Times New Roman" panose="02020603050405020304" pitchFamily="18" charset="0"/>
              </a:rPr>
              <a:t> gian chơi diễn ra trong một bản nhạc. </a:t>
            </a:r>
          </a:p>
        </p:txBody>
      </p:sp>
      <p:grpSp>
        <p:nvGrpSpPr>
          <p:cNvPr id="28676" name="Group 8"/>
          <p:cNvGrpSpPr>
            <a:grpSpLocks/>
          </p:cNvGrpSpPr>
          <p:nvPr/>
        </p:nvGrpSpPr>
        <p:grpSpPr bwMode="auto">
          <a:xfrm>
            <a:off x="0" y="0"/>
            <a:ext cx="9144000" cy="6858000"/>
            <a:chOff x="0" y="-19"/>
            <a:chExt cx="5760" cy="4377"/>
          </a:xfrm>
        </p:grpSpPr>
        <p:pic>
          <p:nvPicPr>
            <p:cNvPr id="28677"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5400000" scaled="1"/>
        </a:gradFill>
        <a:effectLst/>
      </p:bgPr>
    </p:bg>
    <p:spTree>
      <p:nvGrpSpPr>
        <p:cNvPr id="1" name=""/>
        <p:cNvGrpSpPr/>
        <p:nvPr/>
      </p:nvGrpSpPr>
      <p:grpSpPr>
        <a:xfrm>
          <a:off x="0" y="0"/>
          <a:ext cx="0" cy="0"/>
          <a:chOff x="0" y="0"/>
          <a:chExt cx="0" cy="0"/>
        </a:xfrm>
      </p:grpSpPr>
      <p:grpSp>
        <p:nvGrpSpPr>
          <p:cNvPr id="29698" name="Group 4"/>
          <p:cNvGrpSpPr>
            <a:grpSpLocks/>
          </p:cNvGrpSpPr>
          <p:nvPr/>
        </p:nvGrpSpPr>
        <p:grpSpPr bwMode="auto">
          <a:xfrm>
            <a:off x="0" y="0"/>
            <a:ext cx="9144000" cy="6972300"/>
            <a:chOff x="0" y="0"/>
            <a:chExt cx="5760" cy="4392"/>
          </a:xfrm>
        </p:grpSpPr>
        <p:pic>
          <p:nvPicPr>
            <p:cNvPr id="29701" name="Picture 4" descr="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fduend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2" y="2064"/>
              <a:ext cx="1265" cy="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5" name="WordArt 7" descr="White marble"/>
          <p:cNvSpPr>
            <a:spLocks noChangeArrowheads="1" noChangeShapeType="1" noTextEdit="1"/>
          </p:cNvSpPr>
          <p:nvPr/>
        </p:nvSpPr>
        <p:spPr bwMode="auto">
          <a:xfrm>
            <a:off x="1828800" y="2514600"/>
            <a:ext cx="5181600" cy="5715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kern="10" dirty="0">
                <a:ln w="9525">
                  <a:round/>
                  <a:headEnd/>
                  <a:tailEnd/>
                </a:ln>
                <a:blipFill dpi="0" rotWithShape="0">
                  <a:blip r:embed="rId4"/>
                  <a:srcRect/>
                  <a:tile tx="0" ty="0" sx="100000" sy="100000" flip="none" algn="tl"/>
                </a:blipFill>
                <a:latin typeface="+mn-lt"/>
              </a:rPr>
              <a:t>KÍNH CHÀO CÁC CÔ VÀ CÁC CON</a:t>
            </a:r>
          </a:p>
        </p:txBody>
      </p:sp>
      <p:sp>
        <p:nvSpPr>
          <p:cNvPr id="37896" name="WordArt 8"/>
          <p:cNvSpPr>
            <a:spLocks noChangeArrowheads="1" noChangeShapeType="1" noTextEdit="1"/>
          </p:cNvSpPr>
          <p:nvPr/>
        </p:nvSpPr>
        <p:spPr bwMode="auto">
          <a:xfrm rot="-156122">
            <a:off x="1289050" y="3732213"/>
            <a:ext cx="6172200" cy="1447800"/>
          </a:xfrm>
          <a:prstGeom prst="rect">
            <a:avLst/>
          </a:prstGeom>
        </p:spPr>
        <p:txBody>
          <a:bodyPr wrap="none" fromWordArt="1">
            <a:prstTxWarp prst="textCascadeUp">
              <a:avLst>
                <a:gd name="adj" fmla="val 28569"/>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vi-VN" sz="3600" b="1" kern="10" dirty="0">
                <a:ln w="9525">
                  <a:round/>
                  <a:headEnd/>
                  <a:tailEnd/>
                </a:ln>
                <a:gradFill rotWithShape="1">
                  <a:gsLst>
                    <a:gs pos="0">
                      <a:srgbClr val="FFE701"/>
                    </a:gs>
                    <a:gs pos="100000">
                      <a:srgbClr val="FE3E02"/>
                    </a:gs>
                  </a:gsLst>
                  <a:lin ang="5520000" scaled="1"/>
                </a:gradFill>
                <a:latin typeface="+mn-lt"/>
                <a:ea typeface="Arial Unicode MS" panose="020B0604020202020204" pitchFamily="34" charset="-128"/>
                <a:cs typeface="Arial Unicode MS" panose="020B0604020202020204" pitchFamily="34" charset="-128"/>
              </a:rPr>
              <a:t>CHÚC CÁC CÔ VÀ CÁC CON KHỎE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checkerboard(across)">
                                      <p:cBhvr>
                                        <p:cTn id="7" dur="500"/>
                                        <p:tgtEl>
                                          <p:spTgt spid="37895"/>
                                        </p:tgtEl>
                                      </p:cBhvr>
                                    </p:animEffect>
                                  </p:childTnLst>
                                </p:cTn>
                              </p:par>
                              <p:par>
                                <p:cTn id="8" presetID="6" presetClass="entr" presetSubtype="16" fill="hold" nodeType="withEffect">
                                  <p:stCondLst>
                                    <p:cond delay="0"/>
                                  </p:stCondLst>
                                  <p:childTnLst>
                                    <p:set>
                                      <p:cBhvr>
                                        <p:cTn id="9" dur="1" fill="hold">
                                          <p:stCondLst>
                                            <p:cond delay="0"/>
                                          </p:stCondLst>
                                        </p:cTn>
                                        <p:tgtEl>
                                          <p:spTgt spid="37896"/>
                                        </p:tgtEl>
                                        <p:attrNameLst>
                                          <p:attrName>style.visibility</p:attrName>
                                        </p:attrNameLst>
                                      </p:cBhvr>
                                      <p:to>
                                        <p:strVal val="visible"/>
                                      </p:to>
                                    </p:set>
                                    <p:animEffect transition="in" filter="circle(in)">
                                      <p:cBhvr>
                                        <p:cTn id="10" dur="2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19200" y="457200"/>
            <a:ext cx="6799263" cy="1303338"/>
          </a:xfrm>
        </p:spPr>
        <p:txBody>
          <a:bodyPr/>
          <a:lstStyle/>
          <a:p>
            <a:pPr marL="571500" indent="-571500">
              <a:buFontTx/>
              <a:buChar char="•"/>
            </a:pPr>
            <a:r>
              <a:rPr lang="en-US" altLang="en-US" sz="3200" smtClean="0">
                <a:ln>
                  <a:noFill/>
                </a:ln>
              </a:rPr>
              <a:t>Ôn sắp xếp thep quy tắc: C-B, C-BB</a:t>
            </a:r>
          </a:p>
        </p:txBody>
      </p:sp>
      <p:pic>
        <p:nvPicPr>
          <p:cNvPr id="4" name="Content Placeholder 3" descr="coc 2"/>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882" t="13202" r="34117"/>
          <a:stretch>
            <a:fillRect/>
          </a:stretch>
        </p:blipFill>
        <p:spPr>
          <a:xfrm>
            <a:off x="55563" y="1676400"/>
            <a:ext cx="1079500" cy="2087563"/>
          </a:xfrm>
          <a:noFill/>
        </p:spPr>
      </p:pic>
      <p:pic>
        <p:nvPicPr>
          <p:cNvPr id="7" name="Picture 2" descr="b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638" y="2438400"/>
            <a:ext cx="1466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descr="coc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882" t="13202" r="34117"/>
          <a:stretch>
            <a:fillRect/>
          </a:stretch>
        </p:blipFill>
        <p:spPr bwMode="auto">
          <a:xfrm>
            <a:off x="3025775" y="1747838"/>
            <a:ext cx="10795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850" y="2509838"/>
            <a:ext cx="1466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descr="coc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882" t="13202" r="34117"/>
          <a:stretch>
            <a:fillRect/>
          </a:stretch>
        </p:blipFill>
        <p:spPr bwMode="auto">
          <a:xfrm>
            <a:off x="5878513" y="1747838"/>
            <a:ext cx="10795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7588" y="2509838"/>
            <a:ext cx="14684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33333E-6 4.42441E-6 L 0.00416 0.42787 " pathEditMode="relative" rAng="0" ptsTypes="AA">
                                      <p:cBhvr>
                                        <p:cTn id="6" dur="2000" fill="hold"/>
                                        <p:tgtEl>
                                          <p:spTgt spid="4"/>
                                        </p:tgtEl>
                                        <p:attrNameLst>
                                          <p:attrName>ppt_x</p:attrName>
                                          <p:attrName>ppt_y</p:attrName>
                                        </p:attrNameLst>
                                      </p:cBhvr>
                                      <p:rCtr x="208" y="21382"/>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3.33333E-6 2.77393E-8 L -0.02084 0.67198 " pathEditMode="relative" rAng="0" ptsTypes="AA">
                                      <p:cBhvr>
                                        <p:cTn id="10" dur="2000" fill="hold"/>
                                        <p:tgtEl>
                                          <p:spTgt spid="7"/>
                                        </p:tgtEl>
                                        <p:attrNameLst>
                                          <p:attrName>ppt_x</p:attrName>
                                          <p:attrName>ppt_y</p:attrName>
                                        </p:attrNameLst>
                                      </p:cBhvr>
                                      <p:rCtr x="-1042" y="3358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3.33333E-6 4.42441E-6 L 0.00416 0.42787 " pathEditMode="relative" rAng="0" ptsTypes="AA">
                                      <p:cBhvr>
                                        <p:cTn id="14" dur="2000" fill="hold"/>
                                        <p:tgtEl>
                                          <p:spTgt spid="10"/>
                                        </p:tgtEl>
                                        <p:attrNameLst>
                                          <p:attrName>ppt_x</p:attrName>
                                          <p:attrName>ppt_y</p:attrName>
                                        </p:attrNameLst>
                                      </p:cBhvr>
                                      <p:rCtr x="208" y="21382"/>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nodeType="clickEffect">
                                  <p:stCondLst>
                                    <p:cond delay="0"/>
                                  </p:stCondLst>
                                  <p:childTnLst>
                                    <p:animMotion origin="layout" path="M 3.33333E-6 2.77393E-8 L -0.02084 0.67198 " pathEditMode="relative" rAng="0" ptsTypes="AA">
                                      <p:cBhvr>
                                        <p:cTn id="18" dur="2000" fill="hold"/>
                                        <p:tgtEl>
                                          <p:spTgt spid="11"/>
                                        </p:tgtEl>
                                        <p:attrNameLst>
                                          <p:attrName>ppt_x</p:attrName>
                                          <p:attrName>ppt_y</p:attrName>
                                        </p:attrNameLst>
                                      </p:cBhvr>
                                      <p:rCtr x="-1042" y="33588"/>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3.33333E-6 4.42441E-6 L 0.00416 0.42787 " pathEditMode="relative" rAng="0" ptsTypes="AA">
                                      <p:cBhvr>
                                        <p:cTn id="22" dur="2000" fill="hold"/>
                                        <p:tgtEl>
                                          <p:spTgt spid="12"/>
                                        </p:tgtEl>
                                        <p:attrNameLst>
                                          <p:attrName>ppt_x</p:attrName>
                                          <p:attrName>ppt_y</p:attrName>
                                        </p:attrNameLst>
                                      </p:cBhvr>
                                      <p:rCtr x="208" y="21382"/>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nodeType="clickEffect">
                                  <p:stCondLst>
                                    <p:cond delay="0"/>
                                  </p:stCondLst>
                                  <p:childTnLst>
                                    <p:animMotion origin="layout" path="M 3.33333E-6 2.77393E-8 L -0.02084 0.67198 " pathEditMode="relative" rAng="0" ptsTypes="AA">
                                      <p:cBhvr>
                                        <p:cTn id="26" dur="2000" fill="hold"/>
                                        <p:tgtEl>
                                          <p:spTgt spid="13"/>
                                        </p:tgtEl>
                                        <p:attrNameLst>
                                          <p:attrName>ppt_x</p:attrName>
                                          <p:attrName>ppt_y</p:attrName>
                                        </p:attrNameLst>
                                      </p:cBhvr>
                                      <p:rCtr x="-1042" y="33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c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882" t="13202" r="34117"/>
          <a:stretch>
            <a:fillRect/>
          </a:stretch>
        </p:blipFill>
        <p:spPr bwMode="auto">
          <a:xfrm>
            <a:off x="55563" y="1676400"/>
            <a:ext cx="1120775" cy="216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b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2219325"/>
            <a:ext cx="16795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2219325"/>
            <a:ext cx="16795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3" descr="coc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882" t="13202" r="34117"/>
          <a:stretch>
            <a:fillRect/>
          </a:stretch>
        </p:blipFill>
        <p:spPr bwMode="auto">
          <a:xfrm>
            <a:off x="4549775" y="1676400"/>
            <a:ext cx="1120775" cy="216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b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88" y="2219325"/>
            <a:ext cx="16795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b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800" y="2219325"/>
            <a:ext cx="16795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3" descr="coc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882" t="13202" r="34117"/>
          <a:stretch>
            <a:fillRect/>
          </a:stretch>
        </p:blipFill>
        <p:spPr bwMode="auto">
          <a:xfrm>
            <a:off x="712788" y="3887788"/>
            <a:ext cx="1122362" cy="216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b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4430713"/>
            <a:ext cx="16795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b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30713"/>
            <a:ext cx="16795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33333E-6 4.42441E-6 L 0.00416 0.42787 " pathEditMode="relative" rAng="0" ptsTypes="AA">
                                      <p:cBhvr>
                                        <p:cTn id="6" dur="2000" fill="hold"/>
                                        <p:tgtEl>
                                          <p:spTgt spid="4"/>
                                        </p:tgtEl>
                                        <p:attrNameLst>
                                          <p:attrName>ppt_x</p:attrName>
                                          <p:attrName>ppt_y</p:attrName>
                                        </p:attrNameLst>
                                      </p:cBhvr>
                                      <p:rCtr x="208" y="21382"/>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3.33333E-6 2.77393E-8 L -0.02084 0.67198 " pathEditMode="relative" rAng="0" ptsTypes="AA">
                                      <p:cBhvr>
                                        <p:cTn id="10" dur="2000" fill="hold"/>
                                        <p:tgtEl>
                                          <p:spTgt spid="5"/>
                                        </p:tgtEl>
                                        <p:attrNameLst>
                                          <p:attrName>ppt_x</p:attrName>
                                          <p:attrName>ppt_y</p:attrName>
                                        </p:attrNameLst>
                                      </p:cBhvr>
                                      <p:rCtr x="-1042" y="3358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3.33333E-6 2.77393E-8 L -0.02084 0.67198 " pathEditMode="relative" rAng="0" ptsTypes="AA">
                                      <p:cBhvr>
                                        <p:cTn id="14" dur="2000" fill="hold"/>
                                        <p:tgtEl>
                                          <p:spTgt spid="13"/>
                                        </p:tgtEl>
                                        <p:attrNameLst>
                                          <p:attrName>ppt_x</p:attrName>
                                          <p:attrName>ppt_y</p:attrName>
                                        </p:attrNameLst>
                                      </p:cBhvr>
                                      <p:rCtr x="-1042" y="3358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nodeType="clickEffect">
                                  <p:stCondLst>
                                    <p:cond delay="0"/>
                                  </p:stCondLst>
                                  <p:childTnLst>
                                    <p:animMotion origin="layout" path="M 3.33333E-6 4.42441E-6 L 0.00416 0.42787 " pathEditMode="relative" rAng="0" ptsTypes="AA">
                                      <p:cBhvr>
                                        <p:cTn id="18" dur="2000" fill="hold"/>
                                        <p:tgtEl>
                                          <p:spTgt spid="14"/>
                                        </p:tgtEl>
                                        <p:attrNameLst>
                                          <p:attrName>ppt_x</p:attrName>
                                          <p:attrName>ppt_y</p:attrName>
                                        </p:attrNameLst>
                                      </p:cBhvr>
                                      <p:rCtr x="208" y="21382"/>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3.33333E-6 2.77393E-8 L -0.02084 0.67198 " pathEditMode="relative" rAng="0" ptsTypes="AA">
                                      <p:cBhvr>
                                        <p:cTn id="22" dur="2000" fill="hold"/>
                                        <p:tgtEl>
                                          <p:spTgt spid="15"/>
                                        </p:tgtEl>
                                        <p:attrNameLst>
                                          <p:attrName>ppt_x</p:attrName>
                                          <p:attrName>ppt_y</p:attrName>
                                        </p:attrNameLst>
                                      </p:cBhvr>
                                      <p:rCtr x="-1042" y="33588"/>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nodeType="clickEffect">
                                  <p:stCondLst>
                                    <p:cond delay="0"/>
                                  </p:stCondLst>
                                  <p:childTnLst>
                                    <p:animMotion origin="layout" path="M 3.33333E-6 2.77393E-8 L -0.02084 0.67198 " pathEditMode="relative" rAng="0" ptsTypes="AA">
                                      <p:cBhvr>
                                        <p:cTn id="26" dur="2000" fill="hold"/>
                                        <p:tgtEl>
                                          <p:spTgt spid="16"/>
                                        </p:tgtEl>
                                        <p:attrNameLst>
                                          <p:attrName>ppt_x</p:attrName>
                                          <p:attrName>ppt_y</p:attrName>
                                        </p:attrNameLst>
                                      </p:cBhvr>
                                      <p:rCtr x="-1042" y="33588"/>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nodeType="clickEffect">
                                  <p:stCondLst>
                                    <p:cond delay="0"/>
                                  </p:stCondLst>
                                  <p:childTnLst>
                                    <p:animMotion origin="layout" path="M 3.33333E-6 4.42441E-6 L 0.00416 0.42787 " pathEditMode="relative" rAng="0" ptsTypes="AA">
                                      <p:cBhvr>
                                        <p:cTn id="30" dur="2000" fill="hold"/>
                                        <p:tgtEl>
                                          <p:spTgt spid="17"/>
                                        </p:tgtEl>
                                        <p:attrNameLst>
                                          <p:attrName>ppt_x</p:attrName>
                                          <p:attrName>ppt_y</p:attrName>
                                        </p:attrNameLst>
                                      </p:cBhvr>
                                      <p:rCtr x="208" y="21382"/>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nodeType="clickEffect">
                                  <p:stCondLst>
                                    <p:cond delay="0"/>
                                  </p:stCondLst>
                                  <p:childTnLst>
                                    <p:animMotion origin="layout" path="M 3.33333E-6 2.77393E-8 L -0.02084 0.67198 " pathEditMode="relative" rAng="0" ptsTypes="AA">
                                      <p:cBhvr>
                                        <p:cTn id="34" dur="2000" fill="hold"/>
                                        <p:tgtEl>
                                          <p:spTgt spid="18"/>
                                        </p:tgtEl>
                                        <p:attrNameLst>
                                          <p:attrName>ppt_x</p:attrName>
                                          <p:attrName>ppt_y</p:attrName>
                                        </p:attrNameLst>
                                      </p:cBhvr>
                                      <p:rCtr x="-1042" y="3358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nodeType="clickEffect">
                                  <p:stCondLst>
                                    <p:cond delay="0"/>
                                  </p:stCondLst>
                                  <p:childTnLst>
                                    <p:animMotion origin="layout" path="M 3.33333E-6 2.77393E-8 L -0.02084 0.67198 " pathEditMode="relative" rAng="0" ptsTypes="AA">
                                      <p:cBhvr>
                                        <p:cTn id="38" dur="2000" fill="hold"/>
                                        <p:tgtEl>
                                          <p:spTgt spid="19"/>
                                        </p:tgtEl>
                                        <p:attrNameLst>
                                          <p:attrName>ppt_x</p:attrName>
                                          <p:attrName>ppt_y</p:attrName>
                                        </p:attrNameLst>
                                      </p:cBhvr>
                                      <p:rCtr x="-1042" y="33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ctr"/>
            <a:r>
              <a:rPr lang="en-US" altLang="en-US" sz="6600" dirty="0" smtClean="0">
                <a:latin typeface="Times New Roman" panose="02020603050405020304" pitchFamily="18" charset="0"/>
                <a:cs typeface="Times New Roman" panose="02020603050405020304" pitchFamily="18" charset="0"/>
              </a:rPr>
              <a:t>Dạy trẻ sắp xếp theo quy tắc AA-V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152400" cy="6858000"/>
          </a:xfrm>
          <a:prstGeom prst="rect">
            <a:avLst/>
          </a:prstGeom>
          <a:solidFill>
            <a:srgbClr val="43E15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5400">
              <a:latin typeface=".VnAvant" panose="020B7200000000000000" pitchFamily="34" charset="0"/>
            </a:endParaRPr>
          </a:p>
        </p:txBody>
      </p:sp>
      <p:sp>
        <p:nvSpPr>
          <p:cNvPr id="20483" name="Rectangle 3"/>
          <p:cNvSpPr>
            <a:spLocks noChangeArrowheads="1"/>
          </p:cNvSpPr>
          <p:nvPr/>
        </p:nvSpPr>
        <p:spPr bwMode="auto">
          <a:xfrm>
            <a:off x="0" y="6705600"/>
            <a:ext cx="9144000" cy="152400"/>
          </a:xfrm>
          <a:prstGeom prst="rect">
            <a:avLst/>
          </a:prstGeom>
          <a:solidFill>
            <a:srgbClr val="43E15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4" name="Rectangle 4"/>
          <p:cNvSpPr>
            <a:spLocks noChangeArrowheads="1"/>
          </p:cNvSpPr>
          <p:nvPr/>
        </p:nvSpPr>
        <p:spPr bwMode="auto">
          <a:xfrm>
            <a:off x="0" y="0"/>
            <a:ext cx="9144000" cy="152400"/>
          </a:xfrm>
          <a:prstGeom prst="rect">
            <a:avLst/>
          </a:prstGeom>
          <a:solidFill>
            <a:srgbClr val="43E15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5400">
              <a:latin typeface=".VnAvant" panose="020B7200000000000000" pitchFamily="34" charset="0"/>
            </a:endParaRPr>
          </a:p>
        </p:txBody>
      </p:sp>
      <p:sp>
        <p:nvSpPr>
          <p:cNvPr id="20485" name="Rectangle 5"/>
          <p:cNvSpPr>
            <a:spLocks noChangeArrowheads="1"/>
          </p:cNvSpPr>
          <p:nvPr/>
        </p:nvSpPr>
        <p:spPr bwMode="auto">
          <a:xfrm>
            <a:off x="8991600" y="0"/>
            <a:ext cx="152400" cy="6858000"/>
          </a:xfrm>
          <a:prstGeom prst="rect">
            <a:avLst/>
          </a:prstGeom>
          <a:solidFill>
            <a:srgbClr val="43E15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0486" name="Picture 6" descr="CAND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AND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913" y="5715000"/>
            <a:ext cx="1716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0" y="35052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9" name="Line 27"/>
          <p:cNvSpPr>
            <a:spLocks noChangeShapeType="1"/>
          </p:cNvSpPr>
          <p:nvPr/>
        </p:nvSpPr>
        <p:spPr bwMode="auto">
          <a:xfrm>
            <a:off x="0" y="54102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0490" name="Picture 28"/>
          <p:cNvPicPr>
            <a:picLocks noChangeAspect="1" noChangeArrowheads="1"/>
          </p:cNvPicPr>
          <p:nvPr/>
        </p:nvPicPr>
        <p:blipFill>
          <a:blip r:embed="rId4">
            <a:extLst>
              <a:ext uri="{28A0092B-C50C-407E-A947-70E740481C1C}">
                <a14:useLocalDpi xmlns:a14="http://schemas.microsoft.com/office/drawing/2010/main" val="0"/>
              </a:ext>
            </a:extLst>
          </a:blip>
          <a:srcRect l="40001" t="17392" b="21739"/>
          <a:stretch>
            <a:fillRect/>
          </a:stretch>
        </p:blipFill>
        <p:spPr bwMode="auto">
          <a:xfrm>
            <a:off x="2057400" y="3657600"/>
            <a:ext cx="9572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29"/>
          <p:cNvPicPr>
            <a:picLocks noChangeAspect="1" noChangeArrowheads="1"/>
          </p:cNvPicPr>
          <p:nvPr/>
        </p:nvPicPr>
        <p:blipFill>
          <a:blip r:embed="rId4">
            <a:extLst>
              <a:ext uri="{28A0092B-C50C-407E-A947-70E740481C1C}">
                <a14:useLocalDpi xmlns:a14="http://schemas.microsoft.com/office/drawing/2010/main" val="0"/>
              </a:ext>
            </a:extLst>
          </a:blip>
          <a:srcRect l="40001" t="17392" b="21739"/>
          <a:stretch>
            <a:fillRect/>
          </a:stretch>
        </p:blipFill>
        <p:spPr bwMode="auto">
          <a:xfrm>
            <a:off x="5029200" y="3657600"/>
            <a:ext cx="9572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33"/>
          <p:cNvPicPr>
            <a:picLocks noChangeAspect="1" noChangeArrowheads="1"/>
          </p:cNvPicPr>
          <p:nvPr/>
        </p:nvPicPr>
        <p:blipFill>
          <a:blip r:embed="rId4">
            <a:extLst>
              <a:ext uri="{28A0092B-C50C-407E-A947-70E740481C1C}">
                <a14:useLocalDpi xmlns:a14="http://schemas.microsoft.com/office/drawing/2010/main" val="0"/>
              </a:ext>
            </a:extLst>
          </a:blip>
          <a:srcRect l="40001" t="17392" b="21739"/>
          <a:stretch>
            <a:fillRect/>
          </a:stretch>
        </p:blipFill>
        <p:spPr bwMode="auto">
          <a:xfrm>
            <a:off x="7924800" y="3733800"/>
            <a:ext cx="9572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3" name="Picture 34"/>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2971800" y="35052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4" name="Picture 35"/>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5867400" y="35052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5" name="Line 36"/>
          <p:cNvSpPr>
            <a:spLocks noChangeShapeType="1"/>
          </p:cNvSpPr>
          <p:nvPr/>
        </p:nvSpPr>
        <p:spPr bwMode="auto">
          <a:xfrm>
            <a:off x="0" y="30480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6" name="WordArt 38" descr="Paper bag"/>
          <p:cNvSpPr>
            <a:spLocks noChangeArrowheads="1" noChangeShapeType="1" noTextEdit="1"/>
          </p:cNvSpPr>
          <p:nvPr/>
        </p:nvSpPr>
        <p:spPr bwMode="auto">
          <a:xfrm>
            <a:off x="0" y="304800"/>
            <a:ext cx="2495550" cy="523875"/>
          </a:xfrm>
          <a:prstGeom prst="rect">
            <a:avLst/>
          </a:prstGeom>
        </p:spPr>
        <p:txBody>
          <a:bodyPr wrap="none" fromWordArt="1">
            <a:prstTxWarp prst="textPlain">
              <a:avLst>
                <a:gd name="adj" fmla="val 50000"/>
              </a:avLst>
            </a:prstTxWarp>
          </a:bodyPr>
          <a:lstStyle/>
          <a:p>
            <a:pPr algn="ctr"/>
            <a:r>
              <a:rPr lang="vi-VN" sz="3600" kern="10" dirty="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Quan sát mẫu</a:t>
            </a:r>
          </a:p>
        </p:txBody>
      </p:sp>
      <p:pic>
        <p:nvPicPr>
          <p:cNvPr id="20497" name="Picture 8"/>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1009650" y="354965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8" name="Picture 34"/>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3903663" y="3589338"/>
            <a:ext cx="117633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9" name="Picture 35"/>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6926263" y="3581400"/>
            <a:ext cx="117633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l="22726" t="9949" r="18182" b="10466"/>
          <a:stretch>
            <a:fillRect/>
          </a:stretch>
        </p:blipFill>
        <p:spPr bwMode="auto">
          <a:xfrm>
            <a:off x="-38100" y="48768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8"/>
          <p:cNvPicPr>
            <a:picLocks noChangeAspect="1" noChangeArrowheads="1"/>
          </p:cNvPicPr>
          <p:nvPr/>
        </p:nvPicPr>
        <p:blipFill>
          <a:blip r:embed="rId3">
            <a:extLst>
              <a:ext uri="{28A0092B-C50C-407E-A947-70E740481C1C}">
                <a14:useLocalDpi xmlns:a14="http://schemas.microsoft.com/office/drawing/2010/main" val="0"/>
              </a:ext>
            </a:extLst>
          </a:blip>
          <a:srcRect l="40001" t="17392" b="21739"/>
          <a:stretch>
            <a:fillRect/>
          </a:stretch>
        </p:blipFill>
        <p:spPr bwMode="auto">
          <a:xfrm>
            <a:off x="1447800" y="5029200"/>
            <a:ext cx="9572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l="22726" t="9949" r="18182" b="10466"/>
          <a:stretch>
            <a:fillRect/>
          </a:stretch>
        </p:blipFill>
        <p:spPr bwMode="auto">
          <a:xfrm>
            <a:off x="749300" y="3616325"/>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l="22726" t="9949" r="18182" b="10466"/>
          <a:stretch>
            <a:fillRect/>
          </a:stretch>
        </p:blipFill>
        <p:spPr bwMode="auto">
          <a:xfrm>
            <a:off x="4070350" y="49530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8"/>
          <p:cNvPicPr>
            <a:picLocks noChangeAspect="1" noChangeArrowheads="1"/>
          </p:cNvPicPr>
          <p:nvPr/>
        </p:nvPicPr>
        <p:blipFill>
          <a:blip r:embed="rId3">
            <a:extLst>
              <a:ext uri="{28A0092B-C50C-407E-A947-70E740481C1C}">
                <a14:useLocalDpi xmlns:a14="http://schemas.microsoft.com/office/drawing/2010/main" val="0"/>
              </a:ext>
            </a:extLst>
          </a:blip>
          <a:srcRect l="40001" t="17392" b="21739"/>
          <a:stretch>
            <a:fillRect/>
          </a:stretch>
        </p:blipFill>
        <p:spPr bwMode="auto">
          <a:xfrm>
            <a:off x="2747963" y="3495675"/>
            <a:ext cx="9572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l="22726" t="9949" r="18182" b="10466"/>
          <a:stretch>
            <a:fillRect/>
          </a:stretch>
        </p:blipFill>
        <p:spPr bwMode="auto">
          <a:xfrm>
            <a:off x="4054475" y="32766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l="22726" t="9949" r="18182" b="10466"/>
          <a:stretch>
            <a:fillRect/>
          </a:stretch>
        </p:blipFill>
        <p:spPr bwMode="auto">
          <a:xfrm>
            <a:off x="5791200" y="35052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l="22726" t="9949" r="18182" b="10466"/>
          <a:stretch>
            <a:fillRect/>
          </a:stretch>
        </p:blipFill>
        <p:spPr bwMode="auto">
          <a:xfrm>
            <a:off x="7877175" y="32512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8"/>
          <p:cNvPicPr>
            <a:picLocks noChangeAspect="1" noChangeArrowheads="1"/>
          </p:cNvPicPr>
          <p:nvPr/>
        </p:nvPicPr>
        <p:blipFill>
          <a:blip r:embed="rId3">
            <a:extLst>
              <a:ext uri="{28A0092B-C50C-407E-A947-70E740481C1C}">
                <a14:useLocalDpi xmlns:a14="http://schemas.microsoft.com/office/drawing/2010/main" val="0"/>
              </a:ext>
            </a:extLst>
          </a:blip>
          <a:srcRect l="40001" t="17392" b="21739"/>
          <a:stretch>
            <a:fillRect/>
          </a:stretch>
        </p:blipFill>
        <p:spPr bwMode="auto">
          <a:xfrm>
            <a:off x="6656388" y="4879975"/>
            <a:ext cx="9572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38100" y="2971800"/>
            <a:ext cx="91821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05988" y="0"/>
            <a:ext cx="2442204" cy="646331"/>
          </a:xfrm>
          <a:prstGeom prst="rect">
            <a:avLst/>
          </a:prstGeom>
        </p:spPr>
        <p:txBody>
          <a:bodyPr>
            <a:spAutoFit/>
          </a:bodyPr>
          <a:lstStyle/>
          <a:p>
            <a:pPr eaLnBrk="1" hangingPunct="1">
              <a:defRPr/>
            </a:pPr>
            <a:r>
              <a:rPr lang="en-US" sz="3600" kern="10" dirty="0" err="1">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rPr>
              <a:t>Cô</a:t>
            </a:r>
            <a:r>
              <a:rPr lang="en-US" sz="3600" kern="10" dirty="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rPr>
              <a:t>làm</a:t>
            </a:r>
            <a:r>
              <a:rPr lang="en-US" sz="3600" kern="10" dirty="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rPr>
              <a:t>mẫu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5868 -0.0044 L -0.05868 -0.00417 C -0.05833 -0.02408 -0.05764 -0.04422 -0.05729 -0.06389 C -0.05608 -0.13565 -0.05573 -0.20741 -0.05434 -0.27894 C -0.05417 -0.28426 -0.0533 -0.28959 -0.05278 -0.29491 C -0.05226 -0.30093 -0.05208 -0.30695 -0.05139 -0.31273 C -0.05017 -0.32084 -0.04688 -0.33658 -0.04688 -0.33635 C -0.04583 -0.34861 -0.04479 -0.36065 -0.04392 -0.37246 C -0.04167 -0.40255 -0.04444 -0.38773 -0.03976 -0.40834 C -0.03837 -0.42153 -0.03854 -0.43519 -0.03629 -0.44815 C -0.03559 -0.45417 -0.03438 -0.46019 -0.03333 -0.46598 C -0.03229 -0.47269 -0.03194 -0.47963 -0.03038 -0.48588 C -0.02934 -0.49005 -0.0283 -0.49375 -0.02743 -0.49792 C -0.02691 -0.50023 -0.02535 -0.51297 -0.02465 -0.51574 C -0.02344 -0.51945 -0.02118 -0.52223 -0.02031 -0.5257 C -0.01927 -0.52755 -0.0191 -0.52986 -0.0184 -0.53172 C -0.01754 -0.53519 -0.0151 -0.5382 -0.01389 -0.54167 C -0.01198 -0.54815 -0.00868 -0.56135 -0.00799 -0.56968 C -0.00781 -0.57223 -0.00799 -0.57477 -0.00799 -0.57755 L -0.00799 -0.57732 L -0.00799 -0.5794 " pathEditMode="relative" rAng="0" ptsTypes="AAAAAAAAAAAAAAAAAAAAA">
                                      <p:cBhvr>
                                        <p:cTn id="6" dur="2000" fill="hold"/>
                                        <p:tgtEl>
                                          <p:spTgt spid="2"/>
                                        </p:tgtEl>
                                        <p:attrNameLst>
                                          <p:attrName>ppt_x</p:attrName>
                                          <p:attrName>ppt_y</p:attrName>
                                        </p:attrNameLst>
                                      </p:cBhvr>
                                      <p:rCtr x="2535" y="-2875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5.55556E-7 -3.7037E-7 L -5.55556E-7 0.00023 C 0.00035 -0.0088 0.0007 -0.01736 0.00139 -0.02593 C 0.0026 -0.04213 0.00365 -0.03681 0.0059 -0.05579 C 0.00764 -0.07176 0.00781 -0.08796 0.01042 -0.1037 C 0.01233 -0.11551 0.0151 -0.12731 0.01632 -0.13958 C 0.0184 -0.15856 0.01736 -0.14884 0.01927 -0.16944 C 0.01979 -0.18194 0.01979 -0.19444 0.02083 -0.20718 C 0.02188 -0.21968 0.02344 -0.23241 0.02535 -0.24491 C 0.0257 -0.24815 0.02622 -0.25162 0.02674 -0.25486 C 0.02813 -0.26227 0.02986 -0.26944 0.03125 -0.27662 C 0.03177 -0.28009 0.03212 -0.28333 0.03281 -0.28657 C 0.03368 -0.29213 0.03472 -0.29722 0.03576 -0.30255 C 0.03629 -0.30532 0.03698 -0.30787 0.03715 -0.31065 C 0.03906 -0.32778 0.03802 -0.31991 0.04028 -0.33449 C 0.03976 -0.34699 0.03993 -0.35972 0.03872 -0.37222 C 0.03854 -0.37454 0.03681 -0.37639 0.03576 -0.37824 C 0.0342 -0.38102 0.03264 -0.38356 0.03125 -0.38611 C 0.03021 -0.38819 0.02934 -0.39028 0.0283 -0.39213 C 0.02639 -0.39491 0.02413 -0.39722 0.02222 -0.40023 C 0.02118 -0.40185 0.02083 -0.40486 0.01927 -0.40602 C 0.01754 -0.40764 0.01528 -0.40718 0.01337 -0.4081 C 0.01233 -0.40856 0.01129 -0.40949 0.01042 -0.40995 L 0.01042 -0.40972 L 0.01042 -0.40995 " pathEditMode="relative" rAng="0" ptsTypes="AAAAAAAAAAAAAAAAAAAAAAAAA">
                                      <p:cBhvr>
                                        <p:cTn id="10" dur="2000" fill="hold"/>
                                        <p:tgtEl>
                                          <p:spTgt spid="4"/>
                                        </p:tgtEl>
                                        <p:attrNameLst>
                                          <p:attrName>ppt_x</p:attrName>
                                          <p:attrName>ppt_y</p:attrName>
                                        </p:attrNameLst>
                                      </p:cBhvr>
                                      <p:rCtr x="2014" y="-2048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2.5E-6 -4.44444E-6 L -2.5E-6 0.00024 C 0.00295 -0.00787 0.00729 -0.01504 0.00886 -0.02384 C 0.01025 -0.03148 0.01059 -0.03425 0.01337 -0.04166 C 0.01459 -0.04513 0.0165 -0.04814 0.01788 -0.05162 C 0.02049 -0.05902 0.02222 -0.06643 0.02535 -0.07361 C 0.02709 -0.07754 0.02917 -0.08148 0.03125 -0.08541 C 0.03264 -0.08819 0.03438 -0.0905 0.03577 -0.09351 C 0.03941 -0.10115 0.04306 -0.10902 0.04618 -0.11736 C 0.04775 -0.12129 0.04931 -0.12523 0.0507 -0.12916 C 0.05174 -0.1324 0.05226 -0.13611 0.05365 -0.13912 C 0.05573 -0.14421 0.05868 -0.14838 0.06111 -0.15324 C 0.06841 -0.1868 0.05938 -0.14861 0.06858 -0.17893 C 0.06927 -0.18148 0.06927 -0.18449 0.07014 -0.18703 C 0.07136 -0.1912 0.07309 -0.1949 0.07448 -0.19884 C 0.075 -0.20231 0.07518 -0.20555 0.07604 -0.20879 C 0.07726 -0.21365 0.08195 -0.22291 0.08351 -0.22685 C 0.08455 -0.22939 0.08542 -0.23217 0.08646 -0.23472 C 0.08698 -0.23796 0.08716 -0.24143 0.08802 -0.24467 C 0.08872 -0.24745 0.09011 -0.25 0.09097 -0.25254 C 0.09219 -0.25648 0.09306 -0.26064 0.09393 -0.26458 C 0.09722 -0.2787 0.09705 -0.28148 0.10139 -0.29652 C 0.10226 -0.2993 0.10365 -0.30162 0.10434 -0.30439 C 0.10868 -0.31851 0.10643 -0.31296 0.10886 -0.32638 C 0.1092 -0.32824 0.1099 -0.33032 0.11042 -0.33217 C 0.11094 -0.33564 0.11111 -0.33888 0.11181 -0.34213 C 0.1125 -0.3449 0.11389 -0.34745 0.11476 -0.35023 C 0.11528 -0.35949 0.11597 -0.36875 0.11632 -0.378 C 0.11875 -0.45463 0.11354 -0.42453 0.11927 -0.45555 C 0.11979 -0.46157 0.12014 -0.46759 0.12084 -0.47361 C 0.12118 -0.47685 0.12222 -0.48009 0.12222 -0.48356 C 0.12275 -0.49884 0.12222 -0.51412 0.12222 -0.52916 L 0.12222 -0.52893 " pathEditMode="relative" rAng="0" ptsTypes="AAAAAAAAAAAAAAAAAAAAAAAAAAAAAAAAA">
                                      <p:cBhvr>
                                        <p:cTn id="14" dur="2000" fill="hold"/>
                                        <p:tgtEl>
                                          <p:spTgt spid="3"/>
                                        </p:tgtEl>
                                        <p:attrNameLst>
                                          <p:attrName>ppt_x</p:attrName>
                                          <p:attrName>ppt_y</p:attrName>
                                        </p:attrNameLst>
                                      </p:cBhvr>
                                      <p:rCtr x="6111" y="-2645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00278 -0.12361 L 0.00278 -0.12361 C 0.00312 -0.14305 0.00295 -0.16227 0.00417 -0.18148 C 0.00451 -0.18634 0.0066 -0.19051 0.00712 -0.19537 C 0.00781 -0.2 0.01007 -0.24027 0.01024 -0.24305 C 0.00972 -0.2662 0.00955 -0.28958 0.00868 -0.31273 C 0.00833 -0.32037 0.00764 -0.32014 0.00417 -0.32453 L 0.00417 -0.32453 " pathEditMode="relative" ptsTypes="AAAAAAAA">
                                      <p:cBhvr>
                                        <p:cTn id="18" dur="2000" fill="hold"/>
                                        <p:tgtEl>
                                          <p:spTgt spid="8"/>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5E-6 -1.11111E-6 L -5E-6 -1.11111E-6 C 0.00139 -0.00949 0.00243 -0.01945 0.0059 -0.02801 C 0.00765 -0.03218 0.01181 -0.03982 0.01181 -0.03982 C 0.01493 -0.05671 0.01076 -0.03958 0.01788 -0.05394 C 0.01876 -0.05556 0.01876 -0.05787 0.01927 -0.05972 C 0.02031 -0.0632 0.02119 -0.06667 0.02223 -0.06968 C 0.02362 -0.07315 0.02536 -0.07639 0.02675 -0.07963 C 0.02883 -0.08495 0.03004 -0.09097 0.03282 -0.0956 C 0.03421 -0.09838 0.03595 -0.1007 0.03716 -0.1037 C 0.03838 -0.10602 0.03907 -0.10903 0.04029 -0.11158 C 0.04168 -0.11505 0.04341 -0.11806 0.04463 -0.12153 C 0.05088 -0.13796 0.04064 -0.11644 0.04914 -0.13357 C 0.05314 -0.1544 0.04723 -0.12894 0.05522 -0.14745 C 0.05609 -0.14977 0.05591 -0.15278 0.05661 -0.15533 C 0.0573 -0.15764 0.05886 -0.15926 0.05956 -0.16134 C 0.06685 -0.18079 0.05869 -0.16343 0.06564 -0.17732 C 0.06616 -0.18056 0.06616 -0.18403 0.06702 -0.18727 C 0.06772 -0.18935 0.06928 -0.19097 0.07015 -0.19306 C 0.07084 -0.19514 0.07102 -0.19722 0.07153 -0.19908 C 0.07709 -0.21644 0.07258 -0.19908 0.07605 -0.21296 C 0.07987 -0.24421 0.07466 -0.20533 0.08056 -0.23704 C 0.08109 -0.23958 0.08143 -0.24236 0.08195 -0.24491 C 0.08768 -0.26736 0.083 -0.24375 0.08647 -0.26273 C 0.08925 -0.29676 0.08595 -0.26597 0.09098 -0.29468 C 0.09376 -0.31111 0.09011 -0.30208 0.0955 -0.3125 C 0.09602 -0.31528 0.09636 -0.31783 0.09689 -0.3206 C 0.09741 -0.32245 0.0981 -0.32454 0.09845 -0.32639 C 0.10175 -0.34445 0.09758 -0.32847 0.10296 -0.3463 C 0.10348 -0.35093 0.10366 -0.35579 0.10435 -0.36042 C 0.1047 -0.36227 0.10556 -0.36412 0.10591 -0.3662 C 0.11077 -0.39884 0.10661 -0.38079 0.11043 -0.39607 C 0.11095 -0.42477 0.1106 -0.45324 0.11182 -0.48171 C 0.11216 -0.48727 0.11425 -0.49213 0.11494 -0.49769 C 0.11668 -0.51204 0.11459 -0.50625 0.11928 -0.51551 C 0.1198 -0.51945 0.12015 -0.52361 0.12084 -0.52755 C 0.12119 -0.52963 0.12223 -0.53125 0.12241 -0.53357 C 0.12275 -0.54005 0.12241 -0.54676 0.12241 -0.55324 L 0.12241 -0.55324 " pathEditMode="relative" ptsTypes="AAAAAAAAAAAAAAAAAAAAAAAAAAAAAAAAAAAAAAA">
                                      <p:cBhvr>
                                        <p:cTn id="22" dur="2000" fill="hold"/>
                                        <p:tgtEl>
                                          <p:spTgt spid="6"/>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0.00972 -0.02454 L 0.00972 -0.02431 C 0.00416 -0.04445 0.0066 -0.03519 0.00225 -0.05255 L 0.00087 -0.05857 C 0.00121 -0.07917 0.00069 -0.09977 0.00225 -0.12014 C 0.00278 -0.12593 0.00538 -0.13079 0.00677 -0.13611 C 0.00868 -0.14352 0.0118 -0.1588 0.01562 -0.16412 C 0.02621 -0.17801 0.01354 -0.16019 0.02465 -0.17986 C 0.02587 -0.18218 0.02778 -0.1838 0.02916 -0.18588 C 0.03021 -0.18773 0.0309 -0.19028 0.03212 -0.1919 C 0.03368 -0.19398 0.04635 -0.20556 0.04705 -0.20579 C 0.04948 -0.20648 0.05208 -0.20695 0.05451 -0.20787 C 0.05746 -0.2088 0.06041 -0.21111 0.06337 -0.21181 C 0.06649 -0.2125 0.06944 -0.21297 0.07239 -0.21389 C 0.07448 -0.21436 0.07639 -0.21528 0.0783 -0.21574 C 0.0809 -0.21644 0.08333 -0.21713 0.08576 -0.21783 C 0.10104 -0.22986 0.08906 -0.22246 0.11857 -0.2257 C 0.12222 -0.22616 0.12552 -0.22755 0.12916 -0.22778 L 0.2783 -0.22963 C 0.27986 -0.23033 0.28125 -0.23125 0.28281 -0.23172 C 0.28524 -0.23241 0.28785 -0.23241 0.29028 -0.23357 C 0.29201 -0.23449 0.29305 -0.23681 0.29479 -0.23773 C 0.2967 -0.23866 0.29878 -0.23889 0.30069 -0.23959 C 0.30225 -0.24098 0.30364 -0.2426 0.30521 -0.24352 C 0.3066 -0.24468 0.30833 -0.24445 0.30972 -0.24561 C 0.32083 -0.25556 0.30798 -0.24885 0.31857 -0.25371 C 0.32066 -0.25625 0.32291 -0.25857 0.32465 -0.26158 C 0.32552 -0.2632 0.32535 -0.26574 0.32604 -0.2676 C 0.33142 -0.28195 0.32673 -0.26412 0.33212 -0.28148 C 0.33316 -0.28542 0.33333 -0.28982 0.33507 -0.29329 C 0.33854 -0.3007 0.33715 -0.29723 0.33958 -0.30324 L 0.33958 -0.30301 " pathEditMode="relative" rAng="0" ptsTypes="AAAAAAAAAAAAAAAAAAAAAAAAAAAAAAAA">
                                      <p:cBhvr>
                                        <p:cTn id="26" dur="2000" fill="hold"/>
                                        <p:tgtEl>
                                          <p:spTgt spid="7"/>
                                        </p:tgtEl>
                                        <p:attrNameLst>
                                          <p:attrName>ppt_x</p:attrName>
                                          <p:attrName>ppt_y</p:attrName>
                                        </p:attrNameLst>
                                      </p:cBhvr>
                                      <p:rCtr x="16042" y="-13935"/>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5.55556E-7 3.33333E-6 L 5.55556E-7 0.00023 C 0.00347 -0.00741 0.00642 -0.01505 0.01042 -0.02199 C 0.01146 -0.02385 0.01371 -0.02408 0.01476 -0.02593 C 0.01667 -0.02894 0.01753 -0.03287 0.01927 -0.03588 C 0.02066 -0.0382 0.02257 -0.03959 0.02378 -0.0419 C 0.02552 -0.04491 0.02656 -0.04861 0.0283 -0.05186 C 0.0316 -0.05811 0.03611 -0.06297 0.03871 -0.06968 C 0.04549 -0.08773 0.03698 -0.06621 0.05069 -0.09375 C 0.0526 -0.09769 0.05451 -0.10186 0.0566 -0.10556 C 0.05816 -0.10834 0.05972 -0.11088 0.06111 -0.11366 C 0.06267 -0.11667 0.06406 -0.12014 0.06562 -0.12361 C 0.06649 -0.12547 0.06771 -0.12732 0.06858 -0.1294 C 0.07621 -0.14723 0.06719 -0.12894 0.07448 -0.14352 C 0.07812 -0.15764 0.07569 -0.15186 0.08056 -0.16135 C 0.08108 -0.16389 0.08142 -0.16667 0.08194 -0.16922 C 0.08351 -0.17686 0.08385 -0.17477 0.0849 -0.18311 C 0.08559 -0.18773 0.08594 -0.1926 0.08646 -0.19723 C 0.08733 -0.20371 0.08837 -0.21042 0.08941 -0.21713 C 0.08976 -0.2213 0.09184 -0.24977 0.09236 -0.25486 C 0.09323 -0.26158 0.0941 -0.26273 0.09549 -0.26875 C 0.09601 -0.27153 0.09635 -0.27408 0.09687 -0.27686 C 0.0974 -0.28403 0.09757 -0.29144 0.09844 -0.29861 C 0.09861 -0.3007 0.09983 -0.30255 0.09983 -0.30463 C 0.10035 -0.31852 0.09983 -0.33241 0.09983 -0.3463 L 0.09983 -0.34607 " pathEditMode="relative" rAng="0" ptsTypes="AAAAAAAAAAAAAAAAAAAAAAAAAA">
                                      <p:cBhvr>
                                        <p:cTn id="30" dur="2000" fill="hold"/>
                                        <p:tgtEl>
                                          <p:spTgt spid="10"/>
                                        </p:tgtEl>
                                        <p:attrNameLst>
                                          <p:attrName>ppt_x</p:attrName>
                                          <p:attrName>ppt_y</p:attrName>
                                        </p:attrNameLst>
                                      </p:cBhvr>
                                      <p:rCtr x="5000" y="-17315"/>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nodeType="clickEffect">
                                  <p:stCondLst>
                                    <p:cond delay="0"/>
                                  </p:stCondLst>
                                  <p:childTnLst>
                                    <p:animMotion origin="layout" path="M 0.029 -0.11296 L 0.029 -0.11273 C 0.02796 -0.12292 0.02709 -0.1331 0.02587 -0.14282 C 0.0257 -0.14491 0.02518 -0.14699 0.02448 -0.14884 C 0.02362 -0.15093 0.02257 -0.15301 0.02153 -0.15486 C 0.01962 -0.15833 0.01754 -0.16157 0.01546 -0.16482 C 0.01268 -0.17616 0.01528 -0.16806 0.0066 -0.18264 C 0.00018 -0.19329 0.00469 -0.18819 -0.00243 -0.19468 C -0.0059 -0.20833 -0.00191 -0.19444 -0.01284 -0.21644 C -0.01527 -0.2213 -0.01753 -0.22616 -0.02031 -0.23032 C -0.0217 -0.23264 -0.02326 -0.23426 -0.02482 -0.23634 C -0.0276 -0.24722 -0.02447 -0.23819 -0.03229 -0.25023 C -0.0335 -0.25208 -0.03402 -0.2544 -0.03524 -0.25625 C -0.03663 -0.25833 -0.03836 -0.25995 -0.03975 -0.26227 C -0.04305 -0.26759 -0.04305 -0.26991 -0.04566 -0.27616 C -0.04652 -0.27824 -0.04756 -0.28032 -0.04861 -0.28218 C -0.05434 -0.29097 -0.05208 -0.28449 -0.05607 -0.29398 C -0.05729 -0.29653 -0.05902 -0.30185 -0.05902 -0.30162 L -0.05902 -0.30185 " pathEditMode="relative" rAng="0" ptsTypes="AAAAAAAAAAAAAAAAAAA">
                                      <p:cBhvr>
                                        <p:cTn id="34" dur="2000" fill="hold"/>
                                        <p:tgtEl>
                                          <p:spTgt spid="12"/>
                                        </p:tgtEl>
                                        <p:attrNameLst>
                                          <p:attrName>ppt_x</p:attrName>
                                          <p:attrName>ppt_y</p:attrName>
                                        </p:attrNameLst>
                                      </p:cBhvr>
                                      <p:rCtr x="-4410" y="-9444"/>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996 -0.01621 L 0.01996 -0.01597 C 0.02482 -0.01759 0.03055 -0.01667 0.03472 -0.02037 C 0.04427 -0.02871 0.06823 -0.06875 0.075 -0.07801 C 0.07864 -0.08264 0.08212 -0.08704 0.08559 -0.0919 C 0.08819 -0.09583 0.09028 -0.10023 0.09305 -0.10394 C 0.09948 -0.1125 0.1026 -0.11273 0.10798 -0.12176 C 0.11354 -0.13125 0.11493 -0.13727 0.11979 -0.14769 C 0.12604 -0.16088 0.12969 -0.1588 0.13472 -0.1794 C 0.14253 -0.21042 0.13246 -0.17199 0.14219 -0.20324 C 0.15226 -0.23565 0.13732 -0.19445 0.14965 -0.22732 C 0.15069 -0.23264 0.15052 -0.23843 0.1526 -0.24306 C 0.15417 -0.24653 0.15607 -0.24954 0.15712 -0.25301 C 0.15903 -0.2588 0.16007 -0.26505 0.16163 -0.27107 C 0.16215 -0.27292 0.16267 -0.275 0.16319 -0.27708 C 0.16354 -0.27963 0.16406 -0.28241 0.16458 -0.28496 C 0.1651 -0.28704 0.1658 -0.28889 0.16614 -0.29097 C 0.16875 -0.30533 0.16649 -0.29676 0.1691 -0.31273 C 0.16944 -0.31482 0.17014 -0.31667 0.17066 -0.31875 C 0.17413 -0.35255 0.16944 -0.31783 0.175 -0.34074 C 0.1809 -0.36389 0.17205 -0.33866 0.17951 -0.35857 C 0.18003 -0.3625 0.18038 -0.36667 0.18107 -0.3706 C 0.1816 -0.37408 0.18489 -0.38449 0.18542 -0.38634 C 0.18611 -0.39144 0.18646 -0.4007 0.18854 -0.40625 C 0.18923 -0.40857 0.19045 -0.41019 0.19149 -0.41227 C 0.19201 -0.41597 0.19288 -0.42408 0.19444 -0.42824 C 0.19531 -0.43033 0.19653 -0.43218 0.19739 -0.43426 C 0.19809 -0.44283 0.19913 -0.45718 0.20035 -0.46597 C 0.2026 -0.48148 0.20191 -0.46621 0.20191 -0.4838 L 0.20191 -0.48357 " pathEditMode="relative" rAng="0" ptsTypes="AAAAAAAAAAAAAAAAAAAAAAAAAAAAAA">
                                      <p:cBhvr>
                                        <p:cTn id="38" dur="2000" fill="hold"/>
                                        <p:tgtEl>
                                          <p:spTgt spid="13"/>
                                        </p:tgtEl>
                                        <p:attrNameLst>
                                          <p:attrName>ppt_x</p:attrName>
                                          <p:attrName>ppt_y</p:attrName>
                                        </p:attrNameLst>
                                      </p:cBhvr>
                                      <p:rCtr x="9097" y="-2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152400" cy="6858000"/>
          </a:xfrm>
          <a:prstGeom prst="rect">
            <a:avLst/>
          </a:prstGeom>
          <a:solidFill>
            <a:srgbClr val="43E15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5400">
              <a:latin typeface=".VnAvant" panose="020B7200000000000000" pitchFamily="34" charset="0"/>
            </a:endParaRPr>
          </a:p>
        </p:txBody>
      </p:sp>
      <p:sp>
        <p:nvSpPr>
          <p:cNvPr id="22531" name="Rectangle 3"/>
          <p:cNvSpPr>
            <a:spLocks noChangeArrowheads="1"/>
          </p:cNvSpPr>
          <p:nvPr/>
        </p:nvSpPr>
        <p:spPr bwMode="auto">
          <a:xfrm>
            <a:off x="0" y="6705600"/>
            <a:ext cx="9144000" cy="152400"/>
          </a:xfrm>
          <a:prstGeom prst="rect">
            <a:avLst/>
          </a:prstGeom>
          <a:solidFill>
            <a:srgbClr val="43E15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2" name="Rectangle 4"/>
          <p:cNvSpPr>
            <a:spLocks noChangeArrowheads="1"/>
          </p:cNvSpPr>
          <p:nvPr/>
        </p:nvSpPr>
        <p:spPr bwMode="auto">
          <a:xfrm>
            <a:off x="0" y="0"/>
            <a:ext cx="9144000" cy="152400"/>
          </a:xfrm>
          <a:prstGeom prst="rect">
            <a:avLst/>
          </a:prstGeom>
          <a:solidFill>
            <a:srgbClr val="43E15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5400">
              <a:latin typeface=".VnAvant" panose="020B7200000000000000" pitchFamily="34" charset="0"/>
            </a:endParaRPr>
          </a:p>
        </p:txBody>
      </p:sp>
      <p:sp>
        <p:nvSpPr>
          <p:cNvPr id="22533" name="Rectangle 5"/>
          <p:cNvSpPr>
            <a:spLocks noChangeArrowheads="1"/>
          </p:cNvSpPr>
          <p:nvPr/>
        </p:nvSpPr>
        <p:spPr bwMode="auto">
          <a:xfrm>
            <a:off x="8991600" y="0"/>
            <a:ext cx="152400" cy="6858000"/>
          </a:xfrm>
          <a:prstGeom prst="rect">
            <a:avLst/>
          </a:prstGeom>
          <a:solidFill>
            <a:srgbClr val="43E15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2534" name="Picture 6" descr="CAND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CAND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913" y="5715000"/>
            <a:ext cx="1716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Line 16"/>
          <p:cNvSpPr>
            <a:spLocks noChangeShapeType="1"/>
          </p:cNvSpPr>
          <p:nvPr/>
        </p:nvSpPr>
        <p:spPr bwMode="auto">
          <a:xfrm>
            <a:off x="30163" y="42672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537" name="Line 18"/>
          <p:cNvSpPr>
            <a:spLocks noChangeShapeType="1"/>
          </p:cNvSpPr>
          <p:nvPr/>
        </p:nvSpPr>
        <p:spPr bwMode="auto">
          <a:xfrm>
            <a:off x="0" y="13716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2538" name="Picture 19"/>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0" y="16002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20"/>
          <p:cNvPicPr>
            <a:picLocks noChangeAspect="1" noChangeArrowheads="1"/>
          </p:cNvPicPr>
          <p:nvPr/>
        </p:nvPicPr>
        <p:blipFill>
          <a:blip r:embed="rId4">
            <a:extLst>
              <a:ext uri="{28A0092B-C50C-407E-A947-70E740481C1C}">
                <a14:useLocalDpi xmlns:a14="http://schemas.microsoft.com/office/drawing/2010/main" val="0"/>
              </a:ext>
            </a:extLst>
          </a:blip>
          <a:srcRect l="40001" t="17392" b="21739"/>
          <a:stretch>
            <a:fillRect/>
          </a:stretch>
        </p:blipFill>
        <p:spPr bwMode="auto">
          <a:xfrm>
            <a:off x="2133600" y="1828800"/>
            <a:ext cx="9572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0" name="Picture 22"/>
          <p:cNvPicPr>
            <a:picLocks noChangeAspect="1" noChangeArrowheads="1"/>
          </p:cNvPicPr>
          <p:nvPr/>
        </p:nvPicPr>
        <p:blipFill>
          <a:blip r:embed="rId4">
            <a:extLst>
              <a:ext uri="{28A0092B-C50C-407E-A947-70E740481C1C}">
                <a14:useLocalDpi xmlns:a14="http://schemas.microsoft.com/office/drawing/2010/main" val="0"/>
              </a:ext>
            </a:extLst>
          </a:blip>
          <a:srcRect l="40001" t="17392" b="21739"/>
          <a:stretch>
            <a:fillRect/>
          </a:stretch>
        </p:blipFill>
        <p:spPr bwMode="auto">
          <a:xfrm>
            <a:off x="5181600" y="1828800"/>
            <a:ext cx="9572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1" name="Picture 24"/>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3048000" y="17526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2" name="Picture 25"/>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6019800" y="1676400"/>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3" name="Picture 26"/>
          <p:cNvPicPr>
            <a:picLocks noChangeAspect="1" noChangeArrowheads="1"/>
          </p:cNvPicPr>
          <p:nvPr/>
        </p:nvPicPr>
        <p:blipFill>
          <a:blip r:embed="rId4">
            <a:extLst>
              <a:ext uri="{28A0092B-C50C-407E-A947-70E740481C1C}">
                <a14:useLocalDpi xmlns:a14="http://schemas.microsoft.com/office/drawing/2010/main" val="0"/>
              </a:ext>
            </a:extLst>
          </a:blip>
          <a:srcRect l="40001" t="17392" b="21739"/>
          <a:stretch>
            <a:fillRect/>
          </a:stretch>
        </p:blipFill>
        <p:spPr bwMode="auto">
          <a:xfrm>
            <a:off x="8186738" y="1905000"/>
            <a:ext cx="9572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4" name="WordArt 28"/>
          <p:cNvSpPr>
            <a:spLocks noChangeArrowheads="1" noChangeShapeType="1" noTextEdit="1"/>
          </p:cNvSpPr>
          <p:nvPr/>
        </p:nvSpPr>
        <p:spPr bwMode="auto">
          <a:xfrm>
            <a:off x="381000" y="0"/>
            <a:ext cx="1533525" cy="1177925"/>
          </a:xfrm>
          <a:prstGeom prst="rect">
            <a:avLst/>
          </a:prstGeom>
        </p:spPr>
        <p:txBody>
          <a:bodyPr wrap="none" fromWordArt="1">
            <a:prstTxWarp prst="textSlantUp">
              <a:avLst>
                <a:gd name="adj" fmla="val 32056"/>
              </a:avLst>
            </a:prstTxWarp>
          </a:bodyPr>
          <a:lstStyle/>
          <a:p>
            <a:pPr algn="ctr"/>
            <a:r>
              <a:rPr lang="vi-VN"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Kết luận</a:t>
            </a:r>
          </a:p>
        </p:txBody>
      </p:sp>
      <p:pic>
        <p:nvPicPr>
          <p:cNvPr id="22545" name="Picture 19"/>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982663" y="1685925"/>
            <a:ext cx="117633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6" name="Picture 24"/>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4013200" y="1858963"/>
            <a:ext cx="11763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7" name="Picture 25"/>
          <p:cNvPicPr>
            <a:picLocks noChangeAspect="1" noChangeArrowheads="1"/>
          </p:cNvPicPr>
          <p:nvPr/>
        </p:nvPicPr>
        <p:blipFill>
          <a:blip r:embed="rId3">
            <a:extLst>
              <a:ext uri="{28A0092B-C50C-407E-A947-70E740481C1C}">
                <a14:useLocalDpi xmlns:a14="http://schemas.microsoft.com/office/drawing/2010/main" val="0"/>
              </a:ext>
            </a:extLst>
          </a:blip>
          <a:srcRect l="22726" t="9949" r="18182" b="10466"/>
          <a:stretch>
            <a:fillRect/>
          </a:stretch>
        </p:blipFill>
        <p:spPr bwMode="auto">
          <a:xfrm>
            <a:off x="6986588" y="1752600"/>
            <a:ext cx="117633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304800"/>
            <a:ext cx="5562600" cy="601980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69668" name="Picture 36"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0"/>
            <a:ext cx="1435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74" name="Picture 42"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0" name="Picture 48"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06680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9"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1282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2"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1381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3" name="Picture 51"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548640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4" name="Picture 52"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48640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5"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00600"/>
            <a:ext cx="1381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7" name="Picture 55"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274320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8" name="Picture 56"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441960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9" name="Picture 57"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358140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1" name="Picture 59"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190500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2"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1066800"/>
            <a:ext cx="1381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8.33333E-7 1.04022E-6 L -0.79115 -0.10541 " pathEditMode="relative" rAng="0" ptsTypes="AA">
                                      <p:cBhvr>
                                        <p:cTn id="6" dur="2000" fill="hold"/>
                                        <p:tgtEl>
                                          <p:spTgt spid="69692"/>
                                        </p:tgtEl>
                                        <p:attrNameLst>
                                          <p:attrName>ppt_x</p:attrName>
                                          <p:attrName>ppt_y</p:attrName>
                                        </p:attrNameLst>
                                      </p:cBhvr>
                                      <p:rCtr x="-39566" y="-527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111E-6 -1.30374E-6 L -0.46597 0.06658 " pathEditMode="relative" rAng="0" ptsTypes="AA">
                                      <p:cBhvr>
                                        <p:cTn id="10" dur="2000" fill="hold"/>
                                        <p:tgtEl>
                                          <p:spTgt spid="69674"/>
                                        </p:tgtEl>
                                        <p:attrNameLst>
                                          <p:attrName>ppt_x</p:attrName>
                                          <p:attrName>ppt_y</p:attrName>
                                        </p:attrNameLst>
                                      </p:cBhvr>
                                      <p:rCtr x="-23299" y="3329"/>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1.11111E-6 -1.10957E-6 L -0.34097 -0.08876 " pathEditMode="relative" rAng="0" ptsTypes="AA">
                                      <p:cBhvr>
                                        <p:cTn id="14" dur="2000" fill="hold"/>
                                        <p:tgtEl>
                                          <p:spTgt spid="69680"/>
                                        </p:tgtEl>
                                        <p:attrNameLst>
                                          <p:attrName>ppt_x</p:attrName>
                                          <p:attrName>ppt_y</p:attrName>
                                        </p:attrNameLst>
                                      </p:cBhvr>
                                      <p:rCtr x="-17049" y="-443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4.44444E-6 3.7448E-6 L -0.30348 0.02774 " pathEditMode="relative" rAng="0" ptsTypes="AA">
                                      <p:cBhvr>
                                        <p:cTn id="18" dur="2000" fill="hold"/>
                                        <p:tgtEl>
                                          <p:spTgt spid="69668"/>
                                        </p:tgtEl>
                                        <p:attrNameLst>
                                          <p:attrName>ppt_x</p:attrName>
                                          <p:attrName>ppt_y</p:attrName>
                                        </p:attrNameLst>
                                      </p:cBhvr>
                                      <p:rCtr x="-15174" y="1387"/>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path" presetSubtype="0" accel="50000" decel="50000" fill="hold" nodeType="clickEffect">
                                  <p:stCondLst>
                                    <p:cond delay="0"/>
                                  </p:stCondLst>
                                  <p:childTnLst>
                                    <p:animMotion origin="layout" path="M 2.5E-6 -4.46602E-6 L -0.20052 -0.04993 " pathEditMode="relative" rAng="0" ptsTypes="AA">
                                      <p:cBhvr>
                                        <p:cTn id="22" dur="2000" fill="hold"/>
                                        <p:tgtEl>
                                          <p:spTgt spid="69682"/>
                                        </p:tgtEl>
                                        <p:attrNameLst>
                                          <p:attrName>ppt_x</p:attrName>
                                          <p:attrName>ppt_y</p:attrName>
                                        </p:attrNameLst>
                                      </p:cBhvr>
                                      <p:rCtr x="-10035" y="-2497"/>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path" presetSubtype="0" accel="50000" decel="50000" fill="hold" nodeType="clickEffect">
                                  <p:stCondLst>
                                    <p:cond delay="0"/>
                                  </p:stCondLst>
                                  <p:childTnLst>
                                    <p:animMotion origin="layout" path="M -4.44444E-6 -3.81415E-6 L -0.35902 0.19973 " pathEditMode="relative" rAng="0" ptsTypes="AA">
                                      <p:cBhvr>
                                        <p:cTn id="26" dur="2000" fill="hold"/>
                                        <p:tgtEl>
                                          <p:spTgt spid="69691"/>
                                        </p:tgtEl>
                                        <p:attrNameLst>
                                          <p:attrName>ppt_x</p:attrName>
                                          <p:attrName>ppt_y</p:attrName>
                                        </p:attrNameLst>
                                      </p:cBhvr>
                                      <p:rCtr x="-17951" y="9986"/>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path" presetSubtype="0" accel="50000" decel="50000" fill="hold" nodeType="clickEffect">
                                  <p:stCondLst>
                                    <p:cond delay="0"/>
                                  </p:stCondLst>
                                  <p:childTnLst>
                                    <p:animMotion origin="layout" path="M -4.44444E-6 3.48128E-6 L -0.35902 0.29958 " pathEditMode="relative" rAng="0" ptsTypes="AA">
                                      <p:cBhvr>
                                        <p:cTn id="30" dur="2000" fill="hold"/>
                                        <p:tgtEl>
                                          <p:spTgt spid="69687"/>
                                        </p:tgtEl>
                                        <p:attrNameLst>
                                          <p:attrName>ppt_x</p:attrName>
                                          <p:attrName>ppt_y</p:attrName>
                                        </p:attrNameLst>
                                      </p:cBhvr>
                                      <p:rCtr x="-17951" y="14979"/>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35" presetClass="path" presetSubtype="0" accel="50000" decel="50000" fill="hold" nodeType="clickEffect">
                                  <p:stCondLst>
                                    <p:cond delay="0"/>
                                  </p:stCondLst>
                                  <p:childTnLst>
                                    <p:animMotion origin="layout" path="M -4.44444E-6 7.76699E-7 L -0.51736 0.17753 " pathEditMode="relative" rAng="0" ptsTypes="AA">
                                      <p:cBhvr>
                                        <p:cTn id="34" dur="2000" fill="hold"/>
                                        <p:tgtEl>
                                          <p:spTgt spid="69689"/>
                                        </p:tgtEl>
                                        <p:attrNameLst>
                                          <p:attrName>ppt_x</p:attrName>
                                          <p:attrName>ppt_y</p:attrName>
                                        </p:attrNameLst>
                                      </p:cBhvr>
                                      <p:rCtr x="-25868" y="8877"/>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path" presetSubtype="0" accel="50000" decel="50000" fill="hold" nodeType="clickEffect">
                                  <p:stCondLst>
                                    <p:cond delay="0"/>
                                  </p:stCondLst>
                                  <p:childTnLst>
                                    <p:animMotion origin="layout" path="M 2.5E-6 1.71983E-6 L -0.50052 -0.00555 " pathEditMode="relative" rAng="0" ptsTypes="AA">
                                      <p:cBhvr>
                                        <p:cTn id="38" dur="2000" fill="hold"/>
                                        <p:tgtEl>
                                          <p:spTgt spid="69685"/>
                                        </p:tgtEl>
                                        <p:attrNameLst>
                                          <p:attrName>ppt_x</p:attrName>
                                          <p:attrName>ppt_y</p:attrName>
                                        </p:attrNameLst>
                                      </p:cBhvr>
                                      <p:rCtr x="-25035" y="-277"/>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accel="50000" decel="50000" fill="hold" nodeType="clickEffect">
                                  <p:stCondLst>
                                    <p:cond delay="0"/>
                                  </p:stCondLst>
                                  <p:childTnLst>
                                    <p:animMotion origin="layout" path="M -4.44444E-6 -1.92788E-6 L -0.78402 0.06658 " pathEditMode="relative" rAng="0" ptsTypes="AA">
                                      <p:cBhvr>
                                        <p:cTn id="42" dur="2000" fill="hold"/>
                                        <p:tgtEl>
                                          <p:spTgt spid="69688"/>
                                        </p:tgtEl>
                                        <p:attrNameLst>
                                          <p:attrName>ppt_x</p:attrName>
                                          <p:attrName>ppt_y</p:attrName>
                                        </p:attrNameLst>
                                      </p:cBhvr>
                                      <p:rCtr x="-39201" y="3329"/>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path" presetSubtype="0" accel="50000" decel="50000" fill="hold" nodeType="clickEffect">
                                  <p:stCondLst>
                                    <p:cond delay="0"/>
                                  </p:stCondLst>
                                  <p:childTnLst>
                                    <p:animMotion origin="layout" path="M -4.44444E-6 -1.7337E-6 L -0.79236 -0.29958 " pathEditMode="relative" rAng="0" ptsTypes="AA">
                                      <p:cBhvr>
                                        <p:cTn id="46" dur="2000" fill="hold"/>
                                        <p:tgtEl>
                                          <p:spTgt spid="69683"/>
                                        </p:tgtEl>
                                        <p:attrNameLst>
                                          <p:attrName>ppt_x</p:attrName>
                                          <p:attrName>ppt_y</p:attrName>
                                        </p:attrNameLst>
                                      </p:cBhvr>
                                      <p:rCtr x="-39618" y="-1497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35" presetClass="path" presetSubtype="0" accel="50000" decel="50000" fill="hold" nodeType="clickEffect">
                                  <p:stCondLst>
                                    <p:cond delay="0"/>
                                  </p:stCondLst>
                                  <p:childTnLst>
                                    <p:animMotion origin="layout" path="M 0.0007 -1.7337E-6 L -0.65764 -0.53259 " pathEditMode="relative" rAng="0" ptsTypes="AA">
                                      <p:cBhvr>
                                        <p:cTn id="50" dur="2000" fill="hold"/>
                                        <p:tgtEl>
                                          <p:spTgt spid="69684"/>
                                        </p:tgtEl>
                                        <p:attrNameLst>
                                          <p:attrName>ppt_x</p:attrName>
                                          <p:attrName>ppt_y</p:attrName>
                                        </p:attrNameLst>
                                      </p:cBhvr>
                                      <p:rCtr x="-32917" y="-26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FFFF66"/>
            </a:gs>
          </a:gsLst>
          <a:lin ang="18900000" scaled="1"/>
        </a:gradFill>
        <a:effectLst/>
      </p:bgPr>
    </p:bg>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295400" y="990600"/>
            <a:ext cx="6705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rPr>
              <a:t>3. </a:t>
            </a:r>
            <a:r>
              <a:rPr lang="en-US" altLang="en-US" sz="2400" b="1" i="1" dirty="0">
                <a:solidFill>
                  <a:srgbClr val="0000FF"/>
                </a:solidFill>
                <a:latin typeface="Times New Roman" panose="02020603050405020304" pitchFamily="18" charset="0"/>
              </a:rPr>
              <a:t>Luyện tập - Kết thúc:</a:t>
            </a:r>
          </a:p>
          <a:p>
            <a:pPr eaLnBrk="1" hangingPunct="1"/>
            <a:r>
              <a:rPr lang="en-US" altLang="en-US" sz="2400" b="1" i="1" dirty="0">
                <a:solidFill>
                  <a:srgbClr val="0000FF"/>
                </a:solidFill>
                <a:latin typeface="Times New Roman" panose="02020603050405020304" pitchFamily="18" charset="0"/>
              </a:rPr>
              <a:t>* Luyện tập:</a:t>
            </a:r>
          </a:p>
          <a:p>
            <a:pPr eaLnBrk="1" hangingPunct="1"/>
            <a:r>
              <a:rPr lang="en-US" altLang="en-US" sz="2400" b="1" i="1" dirty="0">
                <a:solidFill>
                  <a:srgbClr val="0000FF"/>
                </a:solidFill>
                <a:latin typeface="Times New Roman" panose="02020603050405020304" pitchFamily="18" charset="0"/>
              </a:rPr>
              <a:t>- Trò chơi1: “Tìm quy tắc sắp xếp trên máy vi tính”</a:t>
            </a:r>
            <a:endParaRPr lang="en-US" altLang="en-US" sz="2400" b="1" dirty="0">
              <a:solidFill>
                <a:srgbClr val="0000FF"/>
              </a:solidFill>
              <a:latin typeface="Times New Roman" panose="02020603050405020304" pitchFamily="18" charset="0"/>
            </a:endParaRPr>
          </a:p>
          <a:p>
            <a:pPr eaLnBrk="1" hangingPunct="1"/>
            <a:r>
              <a:rPr lang="en-US" altLang="en-US" sz="2400" b="1" dirty="0">
                <a:solidFill>
                  <a:srgbClr val="0000FF"/>
                </a:solidFill>
                <a:latin typeface="Times New Roman" panose="02020603050405020304" pitchFamily="18" charset="0"/>
              </a:rPr>
              <a:t>+ Cách chơi : Trên màn hình sẽ xuất hiện một nhóm đối tượng được sắp xếp theo quy tắc. Bên cạnh đó sẽ có rất nhiều đáp án. Nhiệm vụ của các con là quan sát thật kỹ các đáp án và chọn thẻ số có đáp án đúng nhất giơ lên cho cô kiểm tra. </a:t>
            </a:r>
          </a:p>
          <a:p>
            <a:pPr eaLnBrk="1" hangingPunct="1"/>
            <a:r>
              <a:rPr lang="en-US" altLang="en-US" sz="2400" b="1" dirty="0">
                <a:solidFill>
                  <a:srgbClr val="0000FF"/>
                </a:solidFill>
                <a:latin typeface="Times New Roman" panose="02020603050405020304" pitchFamily="18" charset="0"/>
              </a:rPr>
              <a:t>- Cho trẻ chơi 3 lần với các đối tượng khác nhau. </a:t>
            </a:r>
          </a:p>
        </p:txBody>
      </p:sp>
      <p:pic>
        <p:nvPicPr>
          <p:cNvPr id="24579" name="Picture 10" descr="Bauern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0"/>
            <a:ext cx="487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6" descr="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5626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19"/>
          <p:cNvGrpSpPr>
            <a:grpSpLocks/>
          </p:cNvGrpSpPr>
          <p:nvPr/>
        </p:nvGrpSpPr>
        <p:grpSpPr bwMode="auto">
          <a:xfrm>
            <a:off x="0" y="0"/>
            <a:ext cx="9144000" cy="6858000"/>
            <a:chOff x="0" y="-19"/>
            <a:chExt cx="5760" cy="4377"/>
          </a:xfrm>
        </p:grpSpPr>
        <p:pic>
          <p:nvPicPr>
            <p:cNvPr id="24582" name="Picture 20"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1"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2"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1947</TotalTime>
  <Words>322</Words>
  <Application>Microsoft Office PowerPoint</Application>
  <PresentationFormat>On-screen Show (4:3)</PresentationFormat>
  <Paragraphs>49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Garamond</vt:lpstr>
      <vt:lpstr>Times New Roman</vt:lpstr>
      <vt:lpstr>.VnAvant</vt:lpstr>
      <vt:lpstr>Organic</vt:lpstr>
      <vt:lpstr>PowerPoint Presentation</vt:lpstr>
      <vt:lpstr>Ôn sắp xếp thep quy tắc: C-B, C-BB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MyPC</cp:lastModifiedBy>
  <cp:revision>100</cp:revision>
  <dcterms:created xsi:type="dcterms:W3CDTF">2012-02-11T04:45:22Z</dcterms:created>
  <dcterms:modified xsi:type="dcterms:W3CDTF">2021-01-20T04:36:00Z</dcterms:modified>
</cp:coreProperties>
</file>